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5" r:id="rId11"/>
    <p:sldId id="276" r:id="rId12"/>
    <p:sldId id="278" r:id="rId13"/>
    <p:sldId id="284" r:id="rId14"/>
    <p:sldId id="272" r:id="rId15"/>
    <p:sldId id="273" r:id="rId16"/>
    <p:sldId id="277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C55-6D3A-42AB-A7BC-6B262D0BFDC9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8575-6D6E-4156-8880-E1DB2F438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C55-6D3A-42AB-A7BC-6B262D0BFDC9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8575-6D6E-4156-8880-E1DB2F438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C55-6D3A-42AB-A7BC-6B262D0BFDC9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8575-6D6E-4156-8880-E1DB2F438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C55-6D3A-42AB-A7BC-6B262D0BFDC9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8575-6D6E-4156-8880-E1DB2F438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C55-6D3A-42AB-A7BC-6B262D0BFDC9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8575-6D6E-4156-8880-E1DB2F438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C55-6D3A-42AB-A7BC-6B262D0BFDC9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8575-6D6E-4156-8880-E1DB2F438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C55-6D3A-42AB-A7BC-6B262D0BFDC9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8575-6D6E-4156-8880-E1DB2F438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C55-6D3A-42AB-A7BC-6B262D0BFDC9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8575-6D6E-4156-8880-E1DB2F438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C55-6D3A-42AB-A7BC-6B262D0BFDC9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8575-6D6E-4156-8880-E1DB2F438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C55-6D3A-42AB-A7BC-6B262D0BFDC9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8575-6D6E-4156-8880-E1DB2F438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3C55-6D3A-42AB-A7BC-6B262D0BFDC9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8575-6D6E-4156-8880-E1DB2F438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063C55-6D3A-42AB-A7BC-6B262D0BFDC9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F08575-6D6E-4156-8880-E1DB2F438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chkopilka.ru/vne-deyat/klassnye-chasy/item/2585-klassnyj-chas-v-9-klasse-na-temu-tolerantnost-eto-tvoj-zhiznennyj-put" TargetMode="External"/><Relationship Id="rId2" Type="http://schemas.openxmlformats.org/officeDocument/2006/relationships/hyperlink" Target="http://ru.wikipedia.org/wiki/%D0%A2%D0%BE%D0%BB%D0%B5%D1%80%D0%B0%D0%BD%D1%82%D0%BD%D0%BE%D1%81%D1%82%D1%8C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8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7448872" cy="864096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Казарцева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410445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общеобразовательное учреждение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№11»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Лиски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С ненавистью и ксенофобией нам не по пути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9-11 классы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человек – алмаз, который может очистить и не очистить себя. В той мере, в которой он очищен, через него светит вечный свет.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Л.Н.Толстой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132856"/>
            <a:ext cx="8435280" cy="399330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писатель сравнивает человека с алмазом?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вы считает, что значит «самоочищение»?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каком «вечном свете» говорит автор?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Какова основная цель человека, по мнению писателя?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вывод вы можете сделать?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бы все люди были идеальны, то каждого человека всегда можно было бы заменить любым другим. 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Франкл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вы считаете, что значит быть «идеальным»?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Каким вы видите свой идеал человека?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можно ли быть идеальным?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Какова основная идея высказывания В.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Франкла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Согласны ли вы с высказыванием В.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Франкла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Тогда у нас первое высказывание противоречит второму? Как вы думаете?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375" y="231775"/>
            <a:ext cx="720566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973571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6207125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6207125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138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25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25" y="27146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3913" y="6572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1000125" y="1340768"/>
            <a:ext cx="7143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«Ни один народ в мире не одарён какой-либо способностью преимущественно перед другими»</a:t>
            </a:r>
          </a:p>
          <a:p>
            <a:pPr algn="ctr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Г.Лессинг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286000" y="1285875"/>
            <a:ext cx="4751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0304"/>
            <a:ext cx="8054280" cy="8724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Национализм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712968" cy="558924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Национали́зм</a:t>
            </a: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(фр. </a:t>
            </a:r>
            <a:r>
              <a:rPr lang="ru-RU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nationalisme</a:t>
            </a: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идеология и направление политики, основополагающим принципом которых является тезис о ценности нации как высшей формы общественного единства и её первичности в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государствообразующем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процессе. Отличается многообразием течений, некоторые из них противоречат друг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другу.</a:t>
            </a:r>
          </a:p>
          <a:p>
            <a:pPr marL="0" lv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Национализм часто ассоциируется с этнической, культурной и религиозной нетерпимостью (или любой иной неприязнью к этническим «другим»). Такая нетерпимость осуждается сторонниками умеренных течений в национализме.</a:t>
            </a:r>
          </a:p>
          <a:p>
            <a:pPr marL="0" lv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«национализм» часто путают шовинизмом, фашизмом, расизмом и ксенофобией, которые делают акцент на превосходстве одной национальности над остальными.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err="1" smtClean="0"/>
          </a:p>
        </p:txBody>
      </p:sp>
    </p:spTree>
    <p:extLst>
      <p:ext uri="{BB962C8B-B14F-4D97-AF65-F5344CB8AC3E}">
        <p14:creationId xmlns:p14="http://schemas.microsoft.com/office/powerpoint/2010/main" xmlns="" val="193686184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5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Ксенофобия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712968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Ксенофобия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(греч.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xenos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чужой) — нетерпимость, неприятие, ненависть к кому-либо или чему-либо чужому,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чужеродному,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вплоть до навязчивого страха перед незнакомыми лицами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буквальном переводе означает страх перед иностранцами и незнакомыми людьми. Нередко употребляется для обозначения скорее ненависти или презрения, чем страха. Ксенофобия отличается от понятий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chauvinisme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(шовинизм) во французском языке или джингоизм (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jingoism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английском, обозначающих гипертрофированное чувство патриотизма или завышенную национальную самооценку, т.к. является негативным чувством.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164230902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0002864"/>
          <p:cNvPicPr>
            <a:picLocks noChangeAspect="1" noChangeArrowheads="1"/>
          </p:cNvPicPr>
          <p:nvPr/>
        </p:nvPicPr>
        <p:blipFill>
          <a:blip r:embed="rId2" cstate="print"/>
          <a:srcRect t="19226" b="8687"/>
          <a:stretch>
            <a:fillRect/>
          </a:stretch>
        </p:blipFill>
        <p:spPr bwMode="auto">
          <a:xfrm>
            <a:off x="683567" y="0"/>
            <a:ext cx="73448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1178061"/>
            <a:ext cx="79208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Бондарева С.Н., Колесов Д.В. Толерантность. Введение в проблему / С.Н. Бондарева, Д.В. Колесов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МПСИ, МОДЭК, 2011 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240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Википедия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Свободная энциклопедия [Электронный ресурс]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http://ru.wikipedia.org/wiki/%D0%A2%D0%BE%D0%BB%D0%B5%D1%80%D0%B0%D0%BD%D1%82%D0%BD%D0%BE%D1%81%D1%82%D1%8C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Ильинская С.Г. Толерантность / С.Г. Ильинская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Праксис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2007 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288 с.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час в 9 классе на тему: «Толерантность – это твой жизненный путь»// Учительская копилка [Электронный ресурс]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http://uchkopilka.ru/vne-deyat/klassnye-chasy/item/2585-klassnyj-chas-v-9-klasse-na-temu-tolerantnost-eto-tvoj-zhiznennyj-put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и закрепление определений терминов «толерантность», «национализм», «ксенофобия», углубить понимание их значения: 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черты толерантности;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сформировать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правильное представление о толерантном  поведении;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выявить основные черты толерантности;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воспитывать чувство уважения друг к другу, к обычаям, традициям и культуре разных народов;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воспитывать интернационализм, коммуникативную культуру общении и взаимопонимание.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нравственных общечеловеческих ценностей. Развитие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 формулировать и высказывать своё мнение, владеть собой, уважать чужое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мнение.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толерантности, уважительного отношения к другим культурам, языкам, верованиям, убеждениям, мнениям.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6207125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6207125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138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25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25" y="27146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3913" y="6572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1000125" y="2428875"/>
            <a:ext cx="7072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</a:t>
            </a:r>
          </a:p>
        </p:txBody>
      </p:sp>
      <p:pic>
        <p:nvPicPr>
          <p:cNvPr id="19" name="Picture 9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5" cstate="print"/>
          <a:srcRect l="8571"/>
          <a:stretch>
            <a:fillRect/>
          </a:stretch>
        </p:blipFill>
        <p:spPr bwMode="auto">
          <a:xfrm>
            <a:off x="928688" y="3643313"/>
            <a:ext cx="22145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3857625"/>
            <a:ext cx="4030662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H:\Documents and Settings\Aida\Рабочий стол\Рисунок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0" y="3500438"/>
            <a:ext cx="4143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H:\Documents and Settings\Aida\Рабочий стол\Рисунок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13" y="785813"/>
            <a:ext cx="1857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6207125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6207125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138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25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25" y="27146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3913" y="6572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1000125" y="2276872"/>
            <a:ext cx="71437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готовность быть терпимым, снисходительным;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позволять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существование различных мнений без их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дискриминации.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286000" y="1285875"/>
            <a:ext cx="4751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tolerance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(англ.) </a:t>
            </a: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–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6207125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6207125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138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25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25" y="27146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3913" y="6572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857250" y="2636912"/>
            <a:ext cx="70723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терпимость к чужим мнениям,</a:t>
            </a:r>
          </a:p>
          <a:p>
            <a:pPr algn="ctr"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верованиям,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поведению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496738" y="1571625"/>
            <a:ext cx="4448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tolerenz</a:t>
            </a:r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(немец.) </a:t>
            </a: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–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6207125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6207125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138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25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25" y="27146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3913" y="6572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785812" y="2420888"/>
            <a:ext cx="753060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убежденность в том, что другие могут думать и действовать в манере, отличной от нашей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собственной.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928813" y="1428750"/>
            <a:ext cx="47314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tolerance</a:t>
            </a:r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(франц.) </a:t>
            </a: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- </a:t>
            </a:r>
            <a:endParaRPr lang="ru-RU" alt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6207125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6207125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138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25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25" y="27146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3913" y="6572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928688" y="2492896"/>
            <a:ext cx="7072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снисхождение, милосердие, 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всепрощение, умение принимать </a:t>
            </a:r>
          </a:p>
          <a:p>
            <a:pPr algn="ctr"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других такими, какие они есть, 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прощать.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534598" y="1500188"/>
            <a:ext cx="38747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tasamul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(араб.) </a:t>
            </a: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–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6207125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6207125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138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25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25" y="27146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3913" y="6572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785813" y="2204864"/>
            <a:ext cx="750093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умение терпеть, принимать и признавать существование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кого-либо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, примирять, приводить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соответствие с самим собой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отношению к кому-либо или чему-либо, быть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снисходительным.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143000" y="1214438"/>
            <a:ext cx="6813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толерантность, терпимость </a:t>
            </a: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- </a:t>
            </a:r>
            <a:endParaRPr lang="ru-RU" alt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i="1" dirty="0" smtClean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alt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Толерантность</a:t>
            </a:r>
            <a:r>
              <a:rPr lang="ru-RU" altLang="ru-RU" sz="4000" b="1" i="1" dirty="0" smtClean="0">
                <a:latin typeface="Times New Roman" pitchFamily="18" charset="0"/>
                <a:cs typeface="Times New Roman" pitchFamily="18" charset="0"/>
              </a:rPr>
              <a:t> означает 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индивидуальности». </a:t>
            </a:r>
            <a:endParaRPr lang="ru-RU" alt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603</TotalTime>
  <Words>599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Муниципальное казенное общеобразовательное учреждение «Средняя общеобразовательная школа №11» г. Лиски   С ненавистью и ксенофобией нам не по пути   9-11 классы</vt:lpstr>
      <vt:lpstr>Цели и задачи: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Каждый человек – алмаз, который может очистить и не очистить себя. В той мере, в которой он очищен, через него светит вечный свет.                                                                                                                                                    Л.Н.Толстой </vt:lpstr>
      <vt:lpstr>Если бы все люди были идеальны, то каждого человека всегда можно было бы заменить любым другим.                                                                                                            В. Франкл </vt:lpstr>
      <vt:lpstr>Слайд 12</vt:lpstr>
      <vt:lpstr>Слайд 13</vt:lpstr>
      <vt:lpstr>Национализм</vt:lpstr>
      <vt:lpstr>Ксенофобия</vt:lpstr>
      <vt:lpstr>Слайд 16</vt:lpstr>
      <vt:lpstr>Слайд 17</vt:lpstr>
    </vt:vector>
  </TitlesOfParts>
  <Company>школа 297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 «Основы толерантности и нетерпимого отношения к идеям национализма и ксенофобии»</dc:title>
  <dc:creator>apple</dc:creator>
  <cp:lastModifiedBy>White's PC</cp:lastModifiedBy>
  <cp:revision>56</cp:revision>
  <dcterms:created xsi:type="dcterms:W3CDTF">2014-05-14T05:42:44Z</dcterms:created>
  <dcterms:modified xsi:type="dcterms:W3CDTF">2020-11-03T07:48:41Z</dcterms:modified>
</cp:coreProperties>
</file>