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8" r:id="rId2"/>
  </p:sldMasterIdLst>
  <p:notesMasterIdLst>
    <p:notesMasterId r:id="rId13"/>
  </p:notesMasterIdLst>
  <p:handoutMasterIdLst>
    <p:handoutMasterId r:id="rId14"/>
  </p:handoutMasterIdLst>
  <p:sldIdLst>
    <p:sldId id="256" r:id="rId3"/>
    <p:sldId id="1296" r:id="rId4"/>
    <p:sldId id="1304" r:id="rId5"/>
    <p:sldId id="257" r:id="rId6"/>
    <p:sldId id="1256" r:id="rId7"/>
    <p:sldId id="1264" r:id="rId8"/>
    <p:sldId id="1252" r:id="rId9"/>
    <p:sldId id="1254" r:id="rId10"/>
    <p:sldId id="1238" r:id="rId11"/>
    <p:sldId id="1261" r:id="rId1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8D8D"/>
    <a:srgbClr val="A890FE"/>
    <a:srgbClr val="7030A0"/>
    <a:srgbClr val="027FFC"/>
    <a:srgbClr val="CCD1EC"/>
    <a:srgbClr val="724444"/>
    <a:srgbClr val="0AF8FC"/>
    <a:srgbClr val="D5E9FD"/>
    <a:srgbClr val="FF1F45"/>
    <a:srgbClr val="D9D9D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95"/>
    <p:restoredTop sz="95874"/>
  </p:normalViewPr>
  <p:slideViewPr>
    <p:cSldViewPr snapToGrid="0" snapToObjects="1" showGuides="1">
      <p:cViewPr>
        <p:scale>
          <a:sx n="138" d="100"/>
          <a:sy n="138" d="100"/>
        </p:scale>
        <p:origin x="394" y="1512"/>
      </p:cViewPr>
      <p:guideLst>
        <p:guide orient="horz" pos="84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09" d="100"/>
          <a:sy n="109" d="100"/>
        </p:scale>
        <p:origin x="4136" y="19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CC809A-047D-4C4C-99AD-66B485108806}" type="datetimeFigureOut">
              <a:rPr lang="es-ES" smtClean="0"/>
              <a:pPr/>
              <a:t>09/04/2023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117896-8281-814C-90D0-582BBDE888E1}" type="slidenum">
              <a:rPr lang="es-ES" smtClean="0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7ED65C-1759-EA41-A662-092C252C0EBD}" type="datetimeFigureOut">
              <a:rPr lang="es-ES" smtClean="0"/>
              <a:pPr/>
              <a:t>09/04/2023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6E274-6C6E-6642-919E-CD4F0B1598BB}" type="slidenum">
              <a:rPr lang="es-ES" smtClean="0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6E274-6C6E-6642-919E-CD4F0B1598BB}" type="slidenum">
              <a:rPr lang="es-ES" smtClean="0"/>
              <a:pPr/>
              <a:t>1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 userDrawn="1"/>
        </p:nvGrpSpPr>
        <p:grpSpPr>
          <a:xfrm>
            <a:off x="3158897" y="-815460"/>
            <a:ext cx="11705966" cy="11922295"/>
            <a:chOff x="6903721" y="826212"/>
            <a:chExt cx="4900294" cy="5540850"/>
          </a:xfrm>
        </p:grpSpPr>
        <p:sp>
          <p:nvSpPr>
            <p:cNvPr id="7" name="Elipse 17"/>
            <p:cNvSpPr/>
            <p:nvPr/>
          </p:nvSpPr>
          <p:spPr>
            <a:xfrm rot="581137">
              <a:off x="6986900" y="826212"/>
              <a:ext cx="4817115" cy="5305167"/>
            </a:xfrm>
            <a:custGeom>
              <a:avLst/>
              <a:gdLst>
                <a:gd name="connsiteX0" fmla="*/ 0 w 4109987"/>
                <a:gd name="connsiteY0" fmla="*/ 2054994 h 4109987"/>
                <a:gd name="connsiteX1" fmla="*/ 2054994 w 4109987"/>
                <a:gd name="connsiteY1" fmla="*/ 0 h 4109987"/>
                <a:gd name="connsiteX2" fmla="*/ 4109988 w 4109987"/>
                <a:gd name="connsiteY2" fmla="*/ 2054994 h 4109987"/>
                <a:gd name="connsiteX3" fmla="*/ 2054994 w 4109987"/>
                <a:gd name="connsiteY3" fmla="*/ 4109988 h 4109987"/>
                <a:gd name="connsiteX4" fmla="*/ 0 w 4109987"/>
                <a:gd name="connsiteY4" fmla="*/ 2054994 h 4109987"/>
                <a:gd name="connsiteX0-1" fmla="*/ 8389 w 4118377"/>
                <a:gd name="connsiteY0-2" fmla="*/ 2536257 h 4591251"/>
                <a:gd name="connsiteX1-3" fmla="*/ 2737151 w 4118377"/>
                <a:gd name="connsiteY1-4" fmla="*/ 0 h 4591251"/>
                <a:gd name="connsiteX2-5" fmla="*/ 4118377 w 4118377"/>
                <a:gd name="connsiteY2-6" fmla="*/ 2536257 h 4591251"/>
                <a:gd name="connsiteX3-7" fmla="*/ 2063383 w 4118377"/>
                <a:gd name="connsiteY3-8" fmla="*/ 4591251 h 4591251"/>
                <a:gd name="connsiteX4-9" fmla="*/ 8389 w 4118377"/>
                <a:gd name="connsiteY4-10" fmla="*/ 2536257 h 4591251"/>
                <a:gd name="connsiteX0-11" fmla="*/ 3220 w 4142130"/>
                <a:gd name="connsiteY0-12" fmla="*/ 2536257 h 4860759"/>
                <a:gd name="connsiteX1-13" fmla="*/ 2731982 w 4142130"/>
                <a:gd name="connsiteY1-14" fmla="*/ 0 h 4860759"/>
                <a:gd name="connsiteX2-15" fmla="*/ 4113208 w 4142130"/>
                <a:gd name="connsiteY2-16" fmla="*/ 2536257 h 4860759"/>
                <a:gd name="connsiteX3-17" fmla="*/ 3251747 w 4142130"/>
                <a:gd name="connsiteY3-18" fmla="*/ 4860759 h 4860759"/>
                <a:gd name="connsiteX4-19" fmla="*/ 3220 w 4142130"/>
                <a:gd name="connsiteY4-20" fmla="*/ 2536257 h 4860759"/>
                <a:gd name="connsiteX0-21" fmla="*/ 274681 w 4413591"/>
                <a:gd name="connsiteY0-22" fmla="*/ 2536257 h 4860759"/>
                <a:gd name="connsiteX1-23" fmla="*/ 3003443 w 4413591"/>
                <a:gd name="connsiteY1-24" fmla="*/ 0 h 4860759"/>
                <a:gd name="connsiteX2-25" fmla="*/ 4384669 w 4413591"/>
                <a:gd name="connsiteY2-26" fmla="*/ 2536257 h 4860759"/>
                <a:gd name="connsiteX3-27" fmla="*/ 3523208 w 4413591"/>
                <a:gd name="connsiteY3-28" fmla="*/ 4860759 h 4860759"/>
                <a:gd name="connsiteX4-29" fmla="*/ 274681 w 4413591"/>
                <a:gd name="connsiteY4-30" fmla="*/ 2536257 h 486075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413591" h="4860759">
                  <a:moveTo>
                    <a:pt x="274681" y="2536257"/>
                  </a:moveTo>
                  <a:cubicBezTo>
                    <a:pt x="1525966" y="705853"/>
                    <a:pt x="1868501" y="0"/>
                    <a:pt x="3003443" y="0"/>
                  </a:cubicBezTo>
                  <a:cubicBezTo>
                    <a:pt x="4138385" y="0"/>
                    <a:pt x="4384669" y="1401315"/>
                    <a:pt x="4384669" y="2536257"/>
                  </a:cubicBezTo>
                  <a:cubicBezTo>
                    <a:pt x="4384669" y="3671199"/>
                    <a:pt x="4658150" y="4860759"/>
                    <a:pt x="3523208" y="4860759"/>
                  </a:cubicBezTo>
                  <a:cubicBezTo>
                    <a:pt x="2388266" y="4860759"/>
                    <a:pt x="-976604" y="4366661"/>
                    <a:pt x="274681" y="2536257"/>
                  </a:cubicBezTo>
                  <a:close/>
                </a:path>
              </a:pathLst>
            </a:custGeom>
            <a:gradFill>
              <a:gsLst>
                <a:gs pos="0">
                  <a:srgbClr val="EA8D8D">
                    <a:alpha val="46000"/>
                  </a:srgbClr>
                </a:gs>
                <a:gs pos="99000">
                  <a:srgbClr val="A890FE">
                    <a:alpha val="32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Elipse 17"/>
            <p:cNvSpPr/>
            <p:nvPr/>
          </p:nvSpPr>
          <p:spPr>
            <a:xfrm>
              <a:off x="6903721" y="1061895"/>
              <a:ext cx="4817115" cy="5305167"/>
            </a:xfrm>
            <a:custGeom>
              <a:avLst/>
              <a:gdLst>
                <a:gd name="connsiteX0" fmla="*/ 0 w 4109987"/>
                <a:gd name="connsiteY0" fmla="*/ 2054994 h 4109987"/>
                <a:gd name="connsiteX1" fmla="*/ 2054994 w 4109987"/>
                <a:gd name="connsiteY1" fmla="*/ 0 h 4109987"/>
                <a:gd name="connsiteX2" fmla="*/ 4109988 w 4109987"/>
                <a:gd name="connsiteY2" fmla="*/ 2054994 h 4109987"/>
                <a:gd name="connsiteX3" fmla="*/ 2054994 w 4109987"/>
                <a:gd name="connsiteY3" fmla="*/ 4109988 h 4109987"/>
                <a:gd name="connsiteX4" fmla="*/ 0 w 4109987"/>
                <a:gd name="connsiteY4" fmla="*/ 2054994 h 4109987"/>
                <a:gd name="connsiteX0-1" fmla="*/ 8389 w 4118377"/>
                <a:gd name="connsiteY0-2" fmla="*/ 2536257 h 4591251"/>
                <a:gd name="connsiteX1-3" fmla="*/ 2737151 w 4118377"/>
                <a:gd name="connsiteY1-4" fmla="*/ 0 h 4591251"/>
                <a:gd name="connsiteX2-5" fmla="*/ 4118377 w 4118377"/>
                <a:gd name="connsiteY2-6" fmla="*/ 2536257 h 4591251"/>
                <a:gd name="connsiteX3-7" fmla="*/ 2063383 w 4118377"/>
                <a:gd name="connsiteY3-8" fmla="*/ 4591251 h 4591251"/>
                <a:gd name="connsiteX4-9" fmla="*/ 8389 w 4118377"/>
                <a:gd name="connsiteY4-10" fmla="*/ 2536257 h 4591251"/>
                <a:gd name="connsiteX0-11" fmla="*/ 3220 w 4142130"/>
                <a:gd name="connsiteY0-12" fmla="*/ 2536257 h 4860759"/>
                <a:gd name="connsiteX1-13" fmla="*/ 2731982 w 4142130"/>
                <a:gd name="connsiteY1-14" fmla="*/ 0 h 4860759"/>
                <a:gd name="connsiteX2-15" fmla="*/ 4113208 w 4142130"/>
                <a:gd name="connsiteY2-16" fmla="*/ 2536257 h 4860759"/>
                <a:gd name="connsiteX3-17" fmla="*/ 3251747 w 4142130"/>
                <a:gd name="connsiteY3-18" fmla="*/ 4860759 h 4860759"/>
                <a:gd name="connsiteX4-19" fmla="*/ 3220 w 4142130"/>
                <a:gd name="connsiteY4-20" fmla="*/ 2536257 h 4860759"/>
                <a:gd name="connsiteX0-21" fmla="*/ 274681 w 4413591"/>
                <a:gd name="connsiteY0-22" fmla="*/ 2536257 h 4860759"/>
                <a:gd name="connsiteX1-23" fmla="*/ 3003443 w 4413591"/>
                <a:gd name="connsiteY1-24" fmla="*/ 0 h 4860759"/>
                <a:gd name="connsiteX2-25" fmla="*/ 4384669 w 4413591"/>
                <a:gd name="connsiteY2-26" fmla="*/ 2536257 h 4860759"/>
                <a:gd name="connsiteX3-27" fmla="*/ 3523208 w 4413591"/>
                <a:gd name="connsiteY3-28" fmla="*/ 4860759 h 4860759"/>
                <a:gd name="connsiteX4-29" fmla="*/ 274681 w 4413591"/>
                <a:gd name="connsiteY4-30" fmla="*/ 2536257 h 486075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413591" h="4860759">
                  <a:moveTo>
                    <a:pt x="274681" y="2536257"/>
                  </a:moveTo>
                  <a:cubicBezTo>
                    <a:pt x="1525966" y="705853"/>
                    <a:pt x="1868501" y="0"/>
                    <a:pt x="3003443" y="0"/>
                  </a:cubicBezTo>
                  <a:cubicBezTo>
                    <a:pt x="4138385" y="0"/>
                    <a:pt x="4384669" y="1401315"/>
                    <a:pt x="4384669" y="2536257"/>
                  </a:cubicBezTo>
                  <a:cubicBezTo>
                    <a:pt x="4384669" y="3671199"/>
                    <a:pt x="4658150" y="4860759"/>
                    <a:pt x="3523208" y="4860759"/>
                  </a:cubicBezTo>
                  <a:cubicBezTo>
                    <a:pt x="2388266" y="4860759"/>
                    <a:pt x="-976604" y="4366661"/>
                    <a:pt x="274681" y="2536257"/>
                  </a:cubicBezTo>
                  <a:close/>
                </a:path>
              </a:pathLst>
            </a:custGeom>
            <a:gradFill>
              <a:gsLst>
                <a:gs pos="0">
                  <a:srgbClr val="EA8D8D"/>
                </a:gs>
                <a:gs pos="99000">
                  <a:srgbClr val="A890FE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BEB5F8-2220-7044-B131-05899ACF52F6}" type="datetimeFigureOut">
              <a:rPr lang="es-ES" smtClean="0"/>
              <a:pPr/>
              <a:t>09/04/2023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915D20-C43A-534B-9C2F-3B7B9A4C4735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BEB5F8-2220-7044-B131-05899ACF52F6}" type="datetimeFigureOut">
              <a:rPr lang="es-ES" smtClean="0"/>
              <a:pPr/>
              <a:t>09/04/2023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915D20-C43A-534B-9C2F-3B7B9A4C4735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sktop-Mox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14"/>
          <p:cNvSpPr>
            <a:spLocks noGrp="1"/>
          </p:cNvSpPr>
          <p:nvPr>
            <p:ph type="pic" sz="quarter" idx="11" hasCustomPrompt="1"/>
          </p:nvPr>
        </p:nvSpPr>
        <p:spPr>
          <a:xfrm>
            <a:off x="3895725" y="2171700"/>
            <a:ext cx="5010150" cy="3022600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effectLst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ES" dirty="0" err="1"/>
              <a:t>Drop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screen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t-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ción de imagen 14"/>
          <p:cNvSpPr>
            <a:spLocks noGrp="1"/>
          </p:cNvSpPr>
          <p:nvPr>
            <p:ph type="pic" sz="quarter" idx="11" hasCustomPrompt="1"/>
          </p:nvPr>
        </p:nvSpPr>
        <p:spPr>
          <a:xfrm>
            <a:off x="1927514" y="1657350"/>
            <a:ext cx="2888673" cy="3860223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effectLst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ES" dirty="0" err="1"/>
              <a:t>Drop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screen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cs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14"/>
          <p:cNvSpPr>
            <a:spLocks noGrp="1"/>
          </p:cNvSpPr>
          <p:nvPr>
            <p:ph type="pic" sz="quarter" idx="10" hasCustomPrompt="1"/>
          </p:nvPr>
        </p:nvSpPr>
        <p:spPr>
          <a:xfrm>
            <a:off x="2135859" y="1527927"/>
            <a:ext cx="2215107" cy="3965703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effectLst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ES" dirty="0" err="1"/>
              <a:t>Drop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screen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-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imagen 1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132512" cy="6858000"/>
          </a:xfrm>
          <a:prstGeom prst="roundRect">
            <a:avLst>
              <a:gd name="adj" fmla="val 0"/>
            </a:avLst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ES" dirty="0" err="1"/>
              <a:t>Drop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screen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c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imagen 7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s-ES" dirty="0" err="1"/>
              <a:t>Put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7"/>
          <p:cNvSpPr>
            <a:spLocks noGrp="1"/>
          </p:cNvSpPr>
          <p:nvPr>
            <p:ph type="pic" sz="quarter" idx="10" hasCustomPrompt="1"/>
          </p:nvPr>
        </p:nvSpPr>
        <p:spPr>
          <a:xfrm>
            <a:off x="798291" y="2228648"/>
            <a:ext cx="1387268" cy="1697444"/>
          </a:xfrm>
          <a:prstGeom prst="roundRect">
            <a:avLst>
              <a:gd name="adj" fmla="val 10065"/>
            </a:avLst>
          </a:prstGeom>
          <a:solidFill>
            <a:srgbClr val="F3F3F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s-ES" dirty="0" err="1"/>
              <a:t>Put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10" name="Marcador de posición de imagen 7"/>
          <p:cNvSpPr>
            <a:spLocks noGrp="1"/>
          </p:cNvSpPr>
          <p:nvPr>
            <p:ph type="pic" sz="quarter" idx="11" hasCustomPrompt="1"/>
          </p:nvPr>
        </p:nvSpPr>
        <p:spPr>
          <a:xfrm>
            <a:off x="4567521" y="2228648"/>
            <a:ext cx="1414307" cy="1697444"/>
          </a:xfrm>
          <a:prstGeom prst="roundRect">
            <a:avLst>
              <a:gd name="adj" fmla="val 8033"/>
            </a:avLst>
          </a:prstGeom>
          <a:solidFill>
            <a:srgbClr val="F3F3F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s-ES" dirty="0" err="1"/>
              <a:t>Put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11" name="Marcador de posición de imagen 7"/>
          <p:cNvSpPr>
            <a:spLocks noGrp="1"/>
          </p:cNvSpPr>
          <p:nvPr>
            <p:ph type="pic" sz="quarter" idx="12" hasCustomPrompt="1"/>
          </p:nvPr>
        </p:nvSpPr>
        <p:spPr>
          <a:xfrm>
            <a:off x="8333763" y="2228648"/>
            <a:ext cx="1414307" cy="1697444"/>
          </a:xfrm>
          <a:prstGeom prst="roundRect">
            <a:avLst>
              <a:gd name="adj" fmla="val 8033"/>
            </a:avLst>
          </a:prstGeom>
          <a:solidFill>
            <a:srgbClr val="F3F3F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s-ES" dirty="0" err="1"/>
              <a:t>Put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6" name="Marcador de posición de imagen 7"/>
          <p:cNvSpPr>
            <a:spLocks noGrp="1"/>
          </p:cNvSpPr>
          <p:nvPr>
            <p:ph type="pic" sz="quarter" idx="13" hasCustomPrompt="1"/>
          </p:nvPr>
        </p:nvSpPr>
        <p:spPr>
          <a:xfrm>
            <a:off x="798291" y="4425564"/>
            <a:ext cx="1387268" cy="1697444"/>
          </a:xfrm>
          <a:prstGeom prst="roundRect">
            <a:avLst>
              <a:gd name="adj" fmla="val 10065"/>
            </a:avLst>
          </a:prstGeom>
          <a:solidFill>
            <a:srgbClr val="F3F3F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s-ES" dirty="0" err="1"/>
              <a:t>Put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7" name="Marcador de posición de imagen 7"/>
          <p:cNvSpPr>
            <a:spLocks noGrp="1"/>
          </p:cNvSpPr>
          <p:nvPr>
            <p:ph type="pic" sz="quarter" idx="14" hasCustomPrompt="1"/>
          </p:nvPr>
        </p:nvSpPr>
        <p:spPr>
          <a:xfrm>
            <a:off x="4567521" y="4425564"/>
            <a:ext cx="1414307" cy="1697444"/>
          </a:xfrm>
          <a:prstGeom prst="roundRect">
            <a:avLst>
              <a:gd name="adj" fmla="val 8033"/>
            </a:avLst>
          </a:prstGeom>
          <a:solidFill>
            <a:srgbClr val="F3F3F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s-ES" dirty="0" err="1"/>
              <a:t>Put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8" name="Marcador de posición de imagen 7"/>
          <p:cNvSpPr>
            <a:spLocks noGrp="1"/>
          </p:cNvSpPr>
          <p:nvPr>
            <p:ph type="pic" sz="quarter" idx="15" hasCustomPrompt="1"/>
          </p:nvPr>
        </p:nvSpPr>
        <p:spPr>
          <a:xfrm>
            <a:off x="8333763" y="4425564"/>
            <a:ext cx="1414307" cy="1697444"/>
          </a:xfrm>
          <a:prstGeom prst="roundRect">
            <a:avLst>
              <a:gd name="adj" fmla="val 8033"/>
            </a:avLst>
          </a:prstGeom>
          <a:solidFill>
            <a:srgbClr val="F3F3F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s-ES" dirty="0" err="1"/>
              <a:t>Put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-width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imagen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rgbClr val="F3F3F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s-ES" dirty="0" err="1"/>
              <a:t>Put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5" name="Marcador de posición de imagen 14"/>
          <p:cNvSpPr>
            <a:spLocks noGrp="1"/>
          </p:cNvSpPr>
          <p:nvPr>
            <p:ph type="pic" sz="quarter" idx="11" hasCustomPrompt="1"/>
          </p:nvPr>
        </p:nvSpPr>
        <p:spPr>
          <a:xfrm>
            <a:off x="5620536" y="476877"/>
            <a:ext cx="950928" cy="979415"/>
          </a:xfrm>
          <a:prstGeom prst="roundRect">
            <a:avLst>
              <a:gd name="adj" fmla="val 20821"/>
            </a:avLst>
          </a:prstGeom>
          <a:solidFill>
            <a:schemeClr val="bg1">
              <a:lumMod val="95000"/>
            </a:schemeClr>
          </a:solidFill>
          <a:effectLst>
            <a:outerShdw blurRad="1016000" dist="38100" dir="5400000" algn="t" rotWithShape="0">
              <a:prstClr val="black">
                <a:alpha val="2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ES" dirty="0" err="1"/>
              <a:t>Drop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 App logo </a:t>
            </a:r>
            <a:r>
              <a:rPr lang="es-ES" dirty="0" err="1"/>
              <a:t>here</a:t>
            </a:r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acteristics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posición de imagen 14"/>
          <p:cNvSpPr>
            <a:spLocks noGrp="1"/>
          </p:cNvSpPr>
          <p:nvPr>
            <p:ph type="pic" sz="quarter" idx="10" hasCustomPrompt="1"/>
          </p:nvPr>
        </p:nvSpPr>
        <p:spPr>
          <a:xfrm>
            <a:off x="3148543" y="-491594"/>
            <a:ext cx="2127250" cy="3808413"/>
          </a:xfrm>
          <a:prstGeom prst="roundRect">
            <a:avLst>
              <a:gd name="adj" fmla="val 4238"/>
            </a:avLst>
          </a:prstGeom>
          <a:solidFill>
            <a:schemeClr val="bg1">
              <a:lumMod val="95000"/>
            </a:schemeClr>
          </a:solidFill>
          <a:effectLst>
            <a:outerShdw blurRad="1016000" dist="38100" dir="5400000" algn="t" rotWithShape="0">
              <a:prstClr val="black">
                <a:alpha val="2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ES" dirty="0" err="1"/>
              <a:t>Drop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</a:p>
          <a:p>
            <a:r>
              <a:rPr lang="es-ES" dirty="0" err="1"/>
              <a:t>screen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16" name="Marcador de posición de imagen 14"/>
          <p:cNvSpPr>
            <a:spLocks noGrp="1"/>
          </p:cNvSpPr>
          <p:nvPr>
            <p:ph type="pic" sz="quarter" idx="11" hasCustomPrompt="1"/>
          </p:nvPr>
        </p:nvSpPr>
        <p:spPr>
          <a:xfrm>
            <a:off x="510999" y="609442"/>
            <a:ext cx="2127250" cy="3808413"/>
          </a:xfrm>
          <a:prstGeom prst="roundRect">
            <a:avLst>
              <a:gd name="adj" fmla="val 4238"/>
            </a:avLst>
          </a:prstGeom>
          <a:solidFill>
            <a:schemeClr val="bg1">
              <a:lumMod val="95000"/>
            </a:schemeClr>
          </a:solidFill>
          <a:effectLst>
            <a:outerShdw blurRad="1016000" dist="38100" dir="5400000" algn="t" rotWithShape="0">
              <a:prstClr val="black">
                <a:alpha val="2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ES" dirty="0" err="1"/>
              <a:t>Drop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</a:p>
          <a:p>
            <a:r>
              <a:rPr lang="es-ES" dirty="0" err="1"/>
              <a:t>screen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17" name="Marcador de posición de imagen 14"/>
          <p:cNvSpPr>
            <a:spLocks noGrp="1"/>
          </p:cNvSpPr>
          <p:nvPr>
            <p:ph type="pic" sz="quarter" idx="12" hasCustomPrompt="1"/>
          </p:nvPr>
        </p:nvSpPr>
        <p:spPr>
          <a:xfrm>
            <a:off x="3198096" y="3803712"/>
            <a:ext cx="2127250" cy="3808413"/>
          </a:xfrm>
          <a:prstGeom prst="roundRect">
            <a:avLst>
              <a:gd name="adj" fmla="val 4238"/>
            </a:avLst>
          </a:prstGeom>
          <a:solidFill>
            <a:schemeClr val="bg1">
              <a:lumMod val="95000"/>
            </a:schemeClr>
          </a:solidFill>
          <a:effectLst>
            <a:outerShdw blurRad="1016000" dist="38100" dir="5400000" algn="t" rotWithShape="0">
              <a:prstClr val="black">
                <a:alpha val="2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ES" dirty="0" err="1"/>
              <a:t>Drop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</a:p>
          <a:p>
            <a:r>
              <a:rPr lang="es-ES" dirty="0" err="1"/>
              <a:t>screen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18" name="Marcador de posición de imagen 14"/>
          <p:cNvSpPr>
            <a:spLocks noGrp="1"/>
          </p:cNvSpPr>
          <p:nvPr>
            <p:ph type="pic" sz="quarter" idx="13" hasCustomPrompt="1"/>
          </p:nvPr>
        </p:nvSpPr>
        <p:spPr>
          <a:xfrm>
            <a:off x="510999" y="5033551"/>
            <a:ext cx="2127250" cy="3808413"/>
          </a:xfrm>
          <a:prstGeom prst="roundRect">
            <a:avLst>
              <a:gd name="adj" fmla="val 4238"/>
            </a:avLst>
          </a:prstGeom>
          <a:solidFill>
            <a:schemeClr val="bg1">
              <a:lumMod val="95000"/>
            </a:schemeClr>
          </a:solidFill>
          <a:effectLst>
            <a:outerShdw blurRad="1016000" dist="38100" dir="5400000" algn="t" rotWithShape="0">
              <a:prstClr val="black">
                <a:alpha val="2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ES" dirty="0" err="1"/>
              <a:t>Drop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</a:p>
          <a:p>
            <a:r>
              <a:rPr lang="es-ES" dirty="0" err="1"/>
              <a:t>screen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14"/>
          <p:cNvSpPr>
            <a:spLocks noGrp="1"/>
          </p:cNvSpPr>
          <p:nvPr>
            <p:ph type="pic" sz="quarter" idx="10" hasCustomPrompt="1"/>
          </p:nvPr>
        </p:nvSpPr>
        <p:spPr>
          <a:xfrm>
            <a:off x="6458593" y="1136179"/>
            <a:ext cx="2215107" cy="3965703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effectLst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ES" dirty="0" err="1"/>
              <a:t>Drop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screen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9" name="Marcador de posición de imagen 14"/>
          <p:cNvSpPr>
            <a:spLocks noGrp="1"/>
          </p:cNvSpPr>
          <p:nvPr>
            <p:ph type="pic" sz="quarter" idx="11" hasCustomPrompt="1"/>
          </p:nvPr>
        </p:nvSpPr>
        <p:spPr>
          <a:xfrm>
            <a:off x="9543316" y="4275986"/>
            <a:ext cx="2215107" cy="3965703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ES" dirty="0" err="1"/>
              <a:t>Drop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screen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 userDrawn="1"/>
        </p:nvSpPr>
        <p:spPr>
          <a:xfrm>
            <a:off x="6059488" y="0"/>
            <a:ext cx="6132512" cy="6858000"/>
          </a:xfrm>
          <a:prstGeom prst="rect">
            <a:avLst/>
          </a:prstGeom>
          <a:gradFill>
            <a:gsLst>
              <a:gs pos="0">
                <a:srgbClr val="EA8D8D">
                  <a:alpha val="46000"/>
                </a:srgbClr>
              </a:gs>
              <a:gs pos="99000">
                <a:srgbClr val="A890FE">
                  <a:alpha val="3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Marcador de posición de imagen 14"/>
          <p:cNvSpPr>
            <a:spLocks noGrp="1"/>
          </p:cNvSpPr>
          <p:nvPr>
            <p:ph type="pic" sz="quarter" idx="10" hasCustomPrompt="1"/>
          </p:nvPr>
        </p:nvSpPr>
        <p:spPr>
          <a:xfrm>
            <a:off x="6059488" y="0"/>
            <a:ext cx="6132512" cy="6858000"/>
          </a:xfrm>
          <a:prstGeom prst="roundRect">
            <a:avLst>
              <a:gd name="adj" fmla="val 0"/>
            </a:avLst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ES" dirty="0" err="1"/>
              <a:t>Drop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screen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cs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14"/>
          <p:cNvSpPr>
            <a:spLocks noGrp="1"/>
          </p:cNvSpPr>
          <p:nvPr>
            <p:ph type="pic" sz="quarter" idx="10" hasCustomPrompt="1"/>
          </p:nvPr>
        </p:nvSpPr>
        <p:spPr>
          <a:xfrm>
            <a:off x="7860097" y="1708337"/>
            <a:ext cx="2215107" cy="3965703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effectLst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ES" dirty="0" err="1"/>
              <a:t>Drop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screen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-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posición de imagen 14"/>
          <p:cNvSpPr>
            <a:spLocks noGrp="1"/>
          </p:cNvSpPr>
          <p:nvPr>
            <p:ph type="pic" sz="quarter" idx="13" hasCustomPrompt="1"/>
          </p:nvPr>
        </p:nvSpPr>
        <p:spPr>
          <a:xfrm>
            <a:off x="7567499" y="2461830"/>
            <a:ext cx="1903013" cy="3406961"/>
          </a:xfrm>
          <a:prstGeom prst="roundRect">
            <a:avLst>
              <a:gd name="adj" fmla="val 4238"/>
            </a:avLst>
          </a:prstGeom>
          <a:solidFill>
            <a:schemeClr val="bg1">
              <a:lumMod val="95000"/>
            </a:schemeClr>
          </a:solidFill>
          <a:effectLst>
            <a:outerShdw blurRad="1016000" dist="38100" dir="5400000" algn="t" rotWithShape="0">
              <a:prstClr val="black">
                <a:alpha val="2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ES" dirty="0" err="1"/>
              <a:t>Drop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 </a:t>
            </a:r>
            <a:r>
              <a:rPr lang="es-ES" dirty="0" err="1"/>
              <a:t>screen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13" name="Marcador de posición de imagen 14"/>
          <p:cNvSpPr>
            <a:spLocks noGrp="1"/>
          </p:cNvSpPr>
          <p:nvPr>
            <p:ph type="pic" sz="quarter" idx="11" hasCustomPrompt="1"/>
          </p:nvPr>
        </p:nvSpPr>
        <p:spPr>
          <a:xfrm>
            <a:off x="2721488" y="2461830"/>
            <a:ext cx="1903013" cy="3406961"/>
          </a:xfrm>
          <a:prstGeom prst="roundRect">
            <a:avLst>
              <a:gd name="adj" fmla="val 4238"/>
            </a:avLst>
          </a:prstGeom>
          <a:solidFill>
            <a:schemeClr val="bg1">
              <a:lumMod val="95000"/>
            </a:schemeClr>
          </a:solidFill>
          <a:effectLst>
            <a:outerShdw blurRad="1016000" dist="38100" dir="5400000" algn="t" rotWithShape="0">
              <a:prstClr val="black">
                <a:alpha val="2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ES" dirty="0" err="1"/>
              <a:t>Drop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 </a:t>
            </a:r>
            <a:r>
              <a:rPr lang="es-ES" dirty="0" err="1"/>
              <a:t>screen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708433" y="1757961"/>
            <a:ext cx="2859066" cy="5100039"/>
          </a:xfrm>
          <a:prstGeom prst="rect">
            <a:avLst/>
          </a:prstGeom>
        </p:spPr>
      </p:pic>
      <p:sp>
        <p:nvSpPr>
          <p:cNvPr id="11" name="Marcador de posición de imagen 14"/>
          <p:cNvSpPr>
            <a:spLocks noGrp="1"/>
          </p:cNvSpPr>
          <p:nvPr>
            <p:ph type="pic" sz="quarter" idx="10" hasCustomPrompt="1"/>
          </p:nvPr>
        </p:nvSpPr>
        <p:spPr>
          <a:xfrm>
            <a:off x="5198776" y="2602339"/>
            <a:ext cx="1894974" cy="3392569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effectLst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ES" dirty="0" err="1"/>
              <a:t>Drop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screen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17" name="Marcador de posición de imagen 14"/>
          <p:cNvSpPr>
            <a:spLocks noGrp="1"/>
          </p:cNvSpPr>
          <p:nvPr>
            <p:ph type="pic" sz="quarter" idx="14" hasCustomPrompt="1"/>
          </p:nvPr>
        </p:nvSpPr>
        <p:spPr>
          <a:xfrm>
            <a:off x="9781890" y="2461830"/>
            <a:ext cx="1903013" cy="3406961"/>
          </a:xfrm>
          <a:prstGeom prst="roundRect">
            <a:avLst>
              <a:gd name="adj" fmla="val 4238"/>
            </a:avLst>
          </a:prstGeom>
          <a:solidFill>
            <a:schemeClr val="bg1">
              <a:lumMod val="95000"/>
            </a:schemeClr>
          </a:solidFill>
          <a:effectLst>
            <a:outerShdw blurRad="1016000" dist="38100" dir="5400000" algn="t" rotWithShape="0">
              <a:prstClr val="black">
                <a:alpha val="2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ES" dirty="0" err="1"/>
              <a:t>Drop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 </a:t>
            </a:r>
            <a:r>
              <a:rPr lang="es-ES" dirty="0" err="1"/>
              <a:t>screen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18" name="Marcador de posición de imagen 14"/>
          <p:cNvSpPr>
            <a:spLocks noGrp="1"/>
          </p:cNvSpPr>
          <p:nvPr>
            <p:ph type="pic" sz="quarter" idx="15" hasCustomPrompt="1"/>
          </p:nvPr>
        </p:nvSpPr>
        <p:spPr>
          <a:xfrm>
            <a:off x="507097" y="2461830"/>
            <a:ext cx="1903013" cy="3406961"/>
          </a:xfrm>
          <a:prstGeom prst="roundRect">
            <a:avLst>
              <a:gd name="adj" fmla="val 4238"/>
            </a:avLst>
          </a:prstGeom>
          <a:solidFill>
            <a:schemeClr val="bg1">
              <a:lumMod val="95000"/>
            </a:schemeClr>
          </a:solidFill>
          <a:effectLst>
            <a:outerShdw blurRad="1016000" dist="38100" dir="5400000" algn="t" rotWithShape="0">
              <a:prstClr val="black">
                <a:alpha val="2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ES" dirty="0" err="1"/>
              <a:t>Drop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 </a:t>
            </a:r>
            <a:r>
              <a:rPr lang="es-ES" dirty="0" err="1"/>
              <a:t>screen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14"/>
          <p:cNvSpPr>
            <a:spLocks noGrp="1"/>
          </p:cNvSpPr>
          <p:nvPr>
            <p:ph type="pic" sz="quarter" idx="10" hasCustomPrompt="1"/>
          </p:nvPr>
        </p:nvSpPr>
        <p:spPr>
          <a:xfrm>
            <a:off x="7527656" y="1718632"/>
            <a:ext cx="3195344" cy="3291068"/>
          </a:xfrm>
          <a:prstGeom prst="roundRect">
            <a:avLst>
              <a:gd name="adj" fmla="val 20821"/>
            </a:avLst>
          </a:prstGeom>
          <a:solidFill>
            <a:schemeClr val="bg1">
              <a:lumMod val="95000"/>
            </a:schemeClr>
          </a:solidFill>
          <a:effectLst>
            <a:outerShdw blurRad="1016000" dist="38100" dir="5400000" algn="t" rotWithShape="0">
              <a:prstClr val="black">
                <a:alpha val="2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ES" dirty="0" err="1"/>
              <a:t>Drop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 App logo </a:t>
            </a:r>
            <a:r>
              <a:rPr lang="es-ES" dirty="0" err="1"/>
              <a:t>here</a:t>
            </a:r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14"/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2013547"/>
            <a:ext cx="2291938" cy="4103253"/>
          </a:xfrm>
          <a:prstGeom prst="roundRect">
            <a:avLst>
              <a:gd name="adj" fmla="val 4238"/>
            </a:avLst>
          </a:prstGeom>
          <a:solidFill>
            <a:schemeClr val="bg1">
              <a:lumMod val="95000"/>
            </a:schemeClr>
          </a:solidFill>
          <a:effectLst>
            <a:outerShdw blurRad="1016000" dist="38100" dir="5400000" algn="t" rotWithShape="0">
              <a:prstClr val="black">
                <a:alpha val="2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ES" dirty="0" err="1"/>
              <a:t>Drop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 </a:t>
            </a:r>
            <a:r>
              <a:rPr lang="es-ES" dirty="0" err="1"/>
              <a:t>screen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9" name="Marcador de posición de imagen 14"/>
          <p:cNvSpPr>
            <a:spLocks noGrp="1"/>
          </p:cNvSpPr>
          <p:nvPr>
            <p:ph type="pic" sz="quarter" idx="16" hasCustomPrompt="1"/>
          </p:nvPr>
        </p:nvSpPr>
        <p:spPr>
          <a:xfrm>
            <a:off x="8938351" y="724573"/>
            <a:ext cx="2291938" cy="4103253"/>
          </a:xfrm>
          <a:prstGeom prst="roundRect">
            <a:avLst>
              <a:gd name="adj" fmla="val 4238"/>
            </a:avLst>
          </a:prstGeom>
          <a:solidFill>
            <a:schemeClr val="bg1">
              <a:lumMod val="95000"/>
            </a:schemeClr>
          </a:solidFill>
          <a:effectLst>
            <a:outerShdw blurRad="1016000" dist="38100" dir="5400000" algn="t" rotWithShape="0">
              <a:prstClr val="black">
                <a:alpha val="2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ES" dirty="0" err="1"/>
              <a:t>Drop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 </a:t>
            </a:r>
            <a:r>
              <a:rPr lang="es-ES" dirty="0" err="1"/>
              <a:t>screen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-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14"/>
          <p:cNvSpPr>
            <a:spLocks noGrp="1"/>
          </p:cNvSpPr>
          <p:nvPr>
            <p:ph type="pic" sz="quarter" idx="10" hasCustomPrompt="1"/>
          </p:nvPr>
        </p:nvSpPr>
        <p:spPr>
          <a:xfrm>
            <a:off x="2161259" y="1527927"/>
            <a:ext cx="2215107" cy="3965703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effectLst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ES" dirty="0" err="1"/>
              <a:t>Drop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screen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posición de imagen 14"/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719014" y="2115529"/>
            <a:ext cx="1958880" cy="3506979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effectLst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ES" dirty="0" err="1"/>
              <a:t>Drop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screen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13" name="Marcador de posición de imagen 14"/>
          <p:cNvSpPr>
            <a:spLocks noGrp="1"/>
          </p:cNvSpPr>
          <p:nvPr userDrawn="1">
            <p:ph type="pic" sz="quarter" idx="15" hasCustomPrompt="1"/>
          </p:nvPr>
        </p:nvSpPr>
        <p:spPr>
          <a:xfrm>
            <a:off x="3119093" y="1927002"/>
            <a:ext cx="1983548" cy="3551143"/>
          </a:xfrm>
          <a:prstGeom prst="roundRect">
            <a:avLst>
              <a:gd name="adj" fmla="val 4238"/>
            </a:avLst>
          </a:prstGeom>
          <a:solidFill>
            <a:schemeClr val="bg1">
              <a:lumMod val="95000"/>
            </a:schemeClr>
          </a:solidFill>
          <a:effectLst>
            <a:outerShdw blurRad="1016000" dist="38100" dir="5400000" algn="t" rotWithShape="0">
              <a:prstClr val="black">
                <a:alpha val="2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ES" dirty="0" err="1"/>
              <a:t>Drop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 </a:t>
            </a:r>
            <a:r>
              <a:rPr lang="es-ES" dirty="0" err="1"/>
              <a:t>screen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15" name="Marcador de posición de imagen 14"/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5304342" y="1927002"/>
            <a:ext cx="1983548" cy="3551143"/>
          </a:xfrm>
          <a:prstGeom prst="roundRect">
            <a:avLst>
              <a:gd name="adj" fmla="val 4238"/>
            </a:avLst>
          </a:prstGeom>
          <a:solidFill>
            <a:schemeClr val="bg1">
              <a:lumMod val="95000"/>
            </a:schemeClr>
          </a:solidFill>
          <a:effectLst>
            <a:outerShdw blurRad="1016000" dist="38100" dir="5400000" algn="t" rotWithShape="0">
              <a:prstClr val="black">
                <a:alpha val="2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ES" dirty="0" err="1"/>
              <a:t>Drop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 </a:t>
            </a:r>
            <a:r>
              <a:rPr lang="es-ES" dirty="0" err="1"/>
              <a:t>screen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16" name="Marcador de posición de imagen 14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7489592" y="1927002"/>
            <a:ext cx="1983548" cy="3551143"/>
          </a:xfrm>
          <a:prstGeom prst="roundRect">
            <a:avLst>
              <a:gd name="adj" fmla="val 4238"/>
            </a:avLst>
          </a:prstGeom>
          <a:solidFill>
            <a:schemeClr val="bg1">
              <a:lumMod val="95000"/>
            </a:schemeClr>
          </a:solidFill>
          <a:effectLst>
            <a:outerShdw blurRad="1016000" dist="38100" dir="5400000" algn="t" rotWithShape="0">
              <a:prstClr val="black">
                <a:alpha val="2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ES" dirty="0" err="1"/>
              <a:t>Drop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 </a:t>
            </a:r>
            <a:r>
              <a:rPr lang="es-ES" dirty="0" err="1"/>
              <a:t>screen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17" name="Marcador de posición de imagen 14"/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9674842" y="1927002"/>
            <a:ext cx="1983548" cy="3551143"/>
          </a:xfrm>
          <a:prstGeom prst="roundRect">
            <a:avLst>
              <a:gd name="adj" fmla="val 4238"/>
            </a:avLst>
          </a:prstGeom>
          <a:solidFill>
            <a:schemeClr val="bg1">
              <a:lumMod val="95000"/>
            </a:schemeClr>
          </a:solidFill>
          <a:effectLst>
            <a:outerShdw blurRad="1016000" dist="38100" dir="5400000" algn="t" rotWithShape="0">
              <a:prstClr val="black">
                <a:alpha val="2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ES" dirty="0" err="1"/>
              <a:t>Drop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 </a:t>
            </a:r>
            <a:r>
              <a:rPr lang="es-ES" dirty="0" err="1"/>
              <a:t>screen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9" name="Slide Number Placeholder 5"/>
          <p:cNvSpPr txBox="1"/>
          <p:nvPr userDrawn="1"/>
        </p:nvSpPr>
        <p:spPr>
          <a:xfrm>
            <a:off x="11676887" y="66977"/>
            <a:ext cx="641381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100" b="0" i="0" spc="300" smtClean="0">
                <a:solidFill>
                  <a:srgbClr val="A890FE"/>
                </a:solidFill>
                <a:latin typeface="Arial" panose="020B0604020202020204" pitchFamily="34" charset="0"/>
                <a:ea typeface="Source Sans Pro" charset="0"/>
                <a:cs typeface="Arial" panose="020B0604020202020204" pitchFamily="34" charset="0"/>
              </a:rPr>
              <a:pPr algn="ctr"/>
              <a:t>‹#›</a:t>
            </a:fld>
            <a:endParaRPr lang="en-US" sz="1100" b="0" i="0" spc="300" dirty="0">
              <a:solidFill>
                <a:srgbClr val="A890FE"/>
              </a:solidFill>
              <a:latin typeface="Arial" panose="020B0604020202020204" pitchFamily="34" charset="0"/>
              <a:ea typeface="Source Sans Pro" charset="0"/>
              <a:cs typeface="Arial" panose="020B0604020202020204" pitchFamily="34" charset="0"/>
            </a:endParaRPr>
          </a:p>
        </p:txBody>
      </p:sp>
      <p:sp>
        <p:nvSpPr>
          <p:cNvPr id="12" name="Rectángulo 11"/>
          <p:cNvSpPr/>
          <p:nvPr userDrawn="1"/>
        </p:nvSpPr>
        <p:spPr>
          <a:xfrm rot="5400000">
            <a:off x="11989584" y="283363"/>
            <a:ext cx="46055" cy="358775"/>
          </a:xfrm>
          <a:prstGeom prst="rect">
            <a:avLst/>
          </a:prstGeom>
          <a:gradFill>
            <a:gsLst>
              <a:gs pos="0">
                <a:srgbClr val="EA8D8D">
                  <a:alpha val="46000"/>
                </a:srgbClr>
              </a:gs>
              <a:gs pos="99000">
                <a:srgbClr val="A890FE">
                  <a:alpha val="3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C57A4-A4BD-254B-A2D6-FC8851E329C2}" type="datetimeFigureOut">
              <a:rPr lang="es-ES" smtClean="0"/>
              <a:pPr/>
              <a:t>09/04/2023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EDB3D-782C-5A41-96D7-C4479BC91185}" type="slidenum">
              <a:rPr lang="es-ES" smtClean="0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image" Target="NULL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image" Target="NUL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A8D8D">
                <a:alpha val="20000"/>
              </a:srgbClr>
            </a:gs>
            <a:gs pos="99000">
              <a:srgbClr val="A890FE">
                <a:alpha val="20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6903721" y="826212"/>
            <a:ext cx="4900294" cy="5540850"/>
            <a:chOff x="6903721" y="826212"/>
            <a:chExt cx="4900294" cy="5540850"/>
          </a:xfrm>
          <a:gradFill>
            <a:gsLst>
              <a:gs pos="23000">
                <a:srgbClr val="13C66A">
                  <a:alpha val="100000"/>
                </a:srgbClr>
              </a:gs>
              <a:gs pos="33000">
                <a:srgbClr val="12BF6B">
                  <a:alpha val="100000"/>
                </a:srgbClr>
              </a:gs>
              <a:gs pos="49000">
                <a:srgbClr val="10B16E">
                  <a:alpha val="100000"/>
                </a:srgbClr>
              </a:gs>
              <a:gs pos="70000">
                <a:srgbClr val="0C9573">
                  <a:alpha val="100000"/>
                </a:srgbClr>
              </a:gs>
              <a:gs pos="0">
                <a:srgbClr val="14CD68"/>
              </a:gs>
              <a:gs pos="100000">
                <a:srgbClr val="035C7D"/>
              </a:gs>
            </a:gsLst>
            <a:lin ang="5400000" scaled="0"/>
          </a:gradFill>
        </p:grpSpPr>
        <p:sp>
          <p:nvSpPr>
            <p:cNvPr id="21" name="Elipse 17"/>
            <p:cNvSpPr/>
            <p:nvPr/>
          </p:nvSpPr>
          <p:spPr>
            <a:xfrm rot="581137">
              <a:off x="6986900" y="826212"/>
              <a:ext cx="4817115" cy="5305167"/>
            </a:xfrm>
            <a:custGeom>
              <a:avLst/>
              <a:gdLst>
                <a:gd name="connsiteX0" fmla="*/ 0 w 4109987"/>
                <a:gd name="connsiteY0" fmla="*/ 2054994 h 4109987"/>
                <a:gd name="connsiteX1" fmla="*/ 2054994 w 4109987"/>
                <a:gd name="connsiteY1" fmla="*/ 0 h 4109987"/>
                <a:gd name="connsiteX2" fmla="*/ 4109988 w 4109987"/>
                <a:gd name="connsiteY2" fmla="*/ 2054994 h 4109987"/>
                <a:gd name="connsiteX3" fmla="*/ 2054994 w 4109987"/>
                <a:gd name="connsiteY3" fmla="*/ 4109988 h 4109987"/>
                <a:gd name="connsiteX4" fmla="*/ 0 w 4109987"/>
                <a:gd name="connsiteY4" fmla="*/ 2054994 h 4109987"/>
                <a:gd name="connsiteX0-1" fmla="*/ 8389 w 4118377"/>
                <a:gd name="connsiteY0-2" fmla="*/ 2536257 h 4591251"/>
                <a:gd name="connsiteX1-3" fmla="*/ 2737151 w 4118377"/>
                <a:gd name="connsiteY1-4" fmla="*/ 0 h 4591251"/>
                <a:gd name="connsiteX2-5" fmla="*/ 4118377 w 4118377"/>
                <a:gd name="connsiteY2-6" fmla="*/ 2536257 h 4591251"/>
                <a:gd name="connsiteX3-7" fmla="*/ 2063383 w 4118377"/>
                <a:gd name="connsiteY3-8" fmla="*/ 4591251 h 4591251"/>
                <a:gd name="connsiteX4-9" fmla="*/ 8389 w 4118377"/>
                <a:gd name="connsiteY4-10" fmla="*/ 2536257 h 4591251"/>
                <a:gd name="connsiteX0-11" fmla="*/ 3220 w 4142130"/>
                <a:gd name="connsiteY0-12" fmla="*/ 2536257 h 4860759"/>
                <a:gd name="connsiteX1-13" fmla="*/ 2731982 w 4142130"/>
                <a:gd name="connsiteY1-14" fmla="*/ 0 h 4860759"/>
                <a:gd name="connsiteX2-15" fmla="*/ 4113208 w 4142130"/>
                <a:gd name="connsiteY2-16" fmla="*/ 2536257 h 4860759"/>
                <a:gd name="connsiteX3-17" fmla="*/ 3251747 w 4142130"/>
                <a:gd name="connsiteY3-18" fmla="*/ 4860759 h 4860759"/>
                <a:gd name="connsiteX4-19" fmla="*/ 3220 w 4142130"/>
                <a:gd name="connsiteY4-20" fmla="*/ 2536257 h 4860759"/>
                <a:gd name="connsiteX0-21" fmla="*/ 274681 w 4413591"/>
                <a:gd name="connsiteY0-22" fmla="*/ 2536257 h 4860759"/>
                <a:gd name="connsiteX1-23" fmla="*/ 3003443 w 4413591"/>
                <a:gd name="connsiteY1-24" fmla="*/ 0 h 4860759"/>
                <a:gd name="connsiteX2-25" fmla="*/ 4384669 w 4413591"/>
                <a:gd name="connsiteY2-26" fmla="*/ 2536257 h 4860759"/>
                <a:gd name="connsiteX3-27" fmla="*/ 3523208 w 4413591"/>
                <a:gd name="connsiteY3-28" fmla="*/ 4860759 h 4860759"/>
                <a:gd name="connsiteX4-29" fmla="*/ 274681 w 4413591"/>
                <a:gd name="connsiteY4-30" fmla="*/ 2536257 h 486075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413591" h="4860759">
                  <a:moveTo>
                    <a:pt x="274681" y="2536257"/>
                  </a:moveTo>
                  <a:cubicBezTo>
                    <a:pt x="1525966" y="705853"/>
                    <a:pt x="1868501" y="0"/>
                    <a:pt x="3003443" y="0"/>
                  </a:cubicBezTo>
                  <a:cubicBezTo>
                    <a:pt x="4138385" y="0"/>
                    <a:pt x="4384669" y="1401315"/>
                    <a:pt x="4384669" y="2536257"/>
                  </a:cubicBezTo>
                  <a:cubicBezTo>
                    <a:pt x="4384669" y="3671199"/>
                    <a:pt x="4658150" y="4860759"/>
                    <a:pt x="3523208" y="4860759"/>
                  </a:cubicBezTo>
                  <a:cubicBezTo>
                    <a:pt x="2388266" y="4860759"/>
                    <a:pt x="-976604" y="4366661"/>
                    <a:pt x="274681" y="253625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Elipse 17"/>
            <p:cNvSpPr/>
            <p:nvPr/>
          </p:nvSpPr>
          <p:spPr>
            <a:xfrm>
              <a:off x="6903721" y="1061895"/>
              <a:ext cx="4817115" cy="5305167"/>
            </a:xfrm>
            <a:custGeom>
              <a:avLst/>
              <a:gdLst>
                <a:gd name="connsiteX0" fmla="*/ 0 w 4109987"/>
                <a:gd name="connsiteY0" fmla="*/ 2054994 h 4109987"/>
                <a:gd name="connsiteX1" fmla="*/ 2054994 w 4109987"/>
                <a:gd name="connsiteY1" fmla="*/ 0 h 4109987"/>
                <a:gd name="connsiteX2" fmla="*/ 4109988 w 4109987"/>
                <a:gd name="connsiteY2" fmla="*/ 2054994 h 4109987"/>
                <a:gd name="connsiteX3" fmla="*/ 2054994 w 4109987"/>
                <a:gd name="connsiteY3" fmla="*/ 4109988 h 4109987"/>
                <a:gd name="connsiteX4" fmla="*/ 0 w 4109987"/>
                <a:gd name="connsiteY4" fmla="*/ 2054994 h 4109987"/>
                <a:gd name="connsiteX0-1" fmla="*/ 8389 w 4118377"/>
                <a:gd name="connsiteY0-2" fmla="*/ 2536257 h 4591251"/>
                <a:gd name="connsiteX1-3" fmla="*/ 2737151 w 4118377"/>
                <a:gd name="connsiteY1-4" fmla="*/ 0 h 4591251"/>
                <a:gd name="connsiteX2-5" fmla="*/ 4118377 w 4118377"/>
                <a:gd name="connsiteY2-6" fmla="*/ 2536257 h 4591251"/>
                <a:gd name="connsiteX3-7" fmla="*/ 2063383 w 4118377"/>
                <a:gd name="connsiteY3-8" fmla="*/ 4591251 h 4591251"/>
                <a:gd name="connsiteX4-9" fmla="*/ 8389 w 4118377"/>
                <a:gd name="connsiteY4-10" fmla="*/ 2536257 h 4591251"/>
                <a:gd name="connsiteX0-11" fmla="*/ 3220 w 4142130"/>
                <a:gd name="connsiteY0-12" fmla="*/ 2536257 h 4860759"/>
                <a:gd name="connsiteX1-13" fmla="*/ 2731982 w 4142130"/>
                <a:gd name="connsiteY1-14" fmla="*/ 0 h 4860759"/>
                <a:gd name="connsiteX2-15" fmla="*/ 4113208 w 4142130"/>
                <a:gd name="connsiteY2-16" fmla="*/ 2536257 h 4860759"/>
                <a:gd name="connsiteX3-17" fmla="*/ 3251747 w 4142130"/>
                <a:gd name="connsiteY3-18" fmla="*/ 4860759 h 4860759"/>
                <a:gd name="connsiteX4-19" fmla="*/ 3220 w 4142130"/>
                <a:gd name="connsiteY4-20" fmla="*/ 2536257 h 4860759"/>
                <a:gd name="connsiteX0-21" fmla="*/ 274681 w 4413591"/>
                <a:gd name="connsiteY0-22" fmla="*/ 2536257 h 4860759"/>
                <a:gd name="connsiteX1-23" fmla="*/ 3003443 w 4413591"/>
                <a:gd name="connsiteY1-24" fmla="*/ 0 h 4860759"/>
                <a:gd name="connsiteX2-25" fmla="*/ 4384669 w 4413591"/>
                <a:gd name="connsiteY2-26" fmla="*/ 2536257 h 4860759"/>
                <a:gd name="connsiteX3-27" fmla="*/ 3523208 w 4413591"/>
                <a:gd name="connsiteY3-28" fmla="*/ 4860759 h 4860759"/>
                <a:gd name="connsiteX4-29" fmla="*/ 274681 w 4413591"/>
                <a:gd name="connsiteY4-30" fmla="*/ 2536257 h 486075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413591" h="4860759">
                  <a:moveTo>
                    <a:pt x="274681" y="2536257"/>
                  </a:moveTo>
                  <a:cubicBezTo>
                    <a:pt x="1525966" y="705853"/>
                    <a:pt x="1868501" y="0"/>
                    <a:pt x="3003443" y="0"/>
                  </a:cubicBezTo>
                  <a:cubicBezTo>
                    <a:pt x="4138385" y="0"/>
                    <a:pt x="4384669" y="1401315"/>
                    <a:pt x="4384669" y="2536257"/>
                  </a:cubicBezTo>
                  <a:cubicBezTo>
                    <a:pt x="4384669" y="3671199"/>
                    <a:pt x="4658150" y="4860759"/>
                    <a:pt x="3523208" y="4860759"/>
                  </a:cubicBezTo>
                  <a:cubicBezTo>
                    <a:pt x="2388266" y="4860759"/>
                    <a:pt x="-976604" y="4366661"/>
                    <a:pt x="274681" y="253625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3" name="Rectángulo 12"/>
          <p:cNvSpPr/>
          <p:nvPr/>
        </p:nvSpPr>
        <p:spPr>
          <a:xfrm>
            <a:off x="706120" y="1743075"/>
            <a:ext cx="534225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80"/>
              </a:lnSpc>
              <a:buFont typeface="Wingdings" pitchFamily="2" charset="2"/>
              <a:buChar char="v"/>
            </a:pPr>
            <a:r>
              <a:rPr lang="ru-RU" altLang="es-ES" sz="14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Экоклуб</a:t>
            </a:r>
          </a:p>
          <a:p>
            <a:pPr>
              <a:lnSpc>
                <a:spcPts val="2080"/>
              </a:lnSpc>
              <a:buFont typeface="Wingdings" pitchFamily="2" charset="2"/>
              <a:buChar char="v"/>
            </a:pPr>
            <a:r>
              <a:rPr lang="ru-RU" altLang="es-ES" sz="14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Волонтерский отряд</a:t>
            </a:r>
          </a:p>
          <a:p>
            <a:pPr>
              <a:lnSpc>
                <a:spcPts val="2080"/>
              </a:lnSpc>
              <a:buFont typeface="Wingdings" pitchFamily="2" charset="2"/>
              <a:buChar char="v"/>
            </a:pPr>
            <a:r>
              <a:rPr lang="ru-RU" altLang="es-ES" sz="14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Экологическое сообщество </a:t>
            </a:r>
            <a:r>
              <a:rPr lang="ru-RU" altLang="es-ES" sz="1400" dirty="0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волонтеров</a:t>
            </a:r>
          </a:p>
          <a:p>
            <a:pPr>
              <a:lnSpc>
                <a:spcPts val="2080"/>
              </a:lnSpc>
              <a:buFont typeface="Wingdings" pitchFamily="2" charset="2"/>
              <a:buChar char="v"/>
            </a:pPr>
            <a:endParaRPr lang="ru-RU" altLang="es-ES" sz="1400" dirty="0" smtClean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ctr">
              <a:lnSpc>
                <a:spcPts val="2080"/>
              </a:lnSpc>
            </a:pPr>
            <a:r>
              <a:rPr lang="ru-RU" altLang="es-ES" sz="2800" b="1" dirty="0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Областной конкурс «Лучший</a:t>
            </a:r>
          </a:p>
          <a:p>
            <a:pPr algn="ctr">
              <a:lnSpc>
                <a:spcPts val="2080"/>
              </a:lnSpc>
            </a:pPr>
            <a:r>
              <a:rPr lang="ru-RU" altLang="es-ES" sz="2800" b="1" dirty="0" smtClean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волонтерский отряд – 2023»</a:t>
            </a:r>
          </a:p>
          <a:p>
            <a:pPr>
              <a:lnSpc>
                <a:spcPts val="2080"/>
              </a:lnSpc>
              <a:buFont typeface="Wingdings" pitchFamily="2" charset="2"/>
              <a:buChar char="v"/>
            </a:pPr>
            <a:endParaRPr lang="ru-RU" altLang="es-ES" sz="1400" dirty="0">
              <a:solidFill>
                <a:schemeClr val="accent6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>
              <a:lnSpc>
                <a:spcPts val="2080"/>
              </a:lnSpc>
            </a:pPr>
            <a:endParaRPr lang="ru-RU" altLang="es-ES" sz="14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>
              <a:lnSpc>
                <a:spcPts val="2080"/>
              </a:lnSpc>
            </a:pPr>
            <a:endParaRPr lang="ru-RU" altLang="es-ES" sz="14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>
              <a:lnSpc>
                <a:spcPts val="2080"/>
              </a:lnSpc>
            </a:pPr>
            <a:r>
              <a:rPr lang="ru-RU" altLang="es-ES" sz="1400" dirty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cs typeface="Arial" panose="020B0604020202020204" pitchFamily="34" charset="0"/>
                <a:sym typeface="+mn-ea"/>
              </a:rPr>
              <a:t> </a:t>
            </a:r>
          </a:p>
          <a:p>
            <a:pPr>
              <a:lnSpc>
                <a:spcPts val="2080"/>
              </a:lnSpc>
            </a:pPr>
            <a:endParaRPr lang="ru-RU" altLang="es-ES" sz="2400" dirty="0" smtClean="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cs typeface="Arial" panose="020B0604020202020204" pitchFamily="34" charset="0"/>
              <a:sym typeface="+mn-ea"/>
            </a:endParaRPr>
          </a:p>
          <a:p>
            <a:pPr algn="ctr">
              <a:lnSpc>
                <a:spcPts val="2080"/>
              </a:lnSpc>
            </a:pPr>
            <a:r>
              <a:rPr lang="ru-RU" altLang="es-ES" sz="1600" dirty="0" smtClean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cs typeface="Arial" panose="020B0604020202020204" pitchFamily="34" charset="0"/>
                <a:sym typeface="+mn-ea"/>
              </a:rPr>
              <a:t>Руководитель волонтерского отряда</a:t>
            </a:r>
          </a:p>
          <a:p>
            <a:pPr algn="ctr">
              <a:lnSpc>
                <a:spcPts val="2080"/>
              </a:lnSpc>
            </a:pPr>
            <a:r>
              <a:rPr lang="ru-RU" altLang="es-ES" sz="24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cs typeface="Arial" panose="020B0604020202020204" pitchFamily="34" charset="0"/>
                <a:sym typeface="+mn-ea"/>
              </a:rPr>
              <a:t>Чекалев</a:t>
            </a:r>
            <a:r>
              <a:rPr lang="ru-RU" altLang="es-ES" sz="2400" dirty="0" smtClean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cs typeface="Arial" panose="020B0604020202020204" pitchFamily="34" charset="0"/>
                <a:sym typeface="+mn-ea"/>
              </a:rPr>
              <a:t> </a:t>
            </a:r>
            <a:r>
              <a:rPr lang="ru-RU" altLang="es-ES" sz="2400" dirty="0" smtClean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cs typeface="Arial" panose="020B0604020202020204" pitchFamily="34" charset="0"/>
                <a:sym typeface="+mn-ea"/>
              </a:rPr>
              <a:t>Иван </a:t>
            </a:r>
            <a:r>
              <a:rPr lang="ru-RU" altLang="es-ES" sz="2400" dirty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cs typeface="Arial" panose="020B0604020202020204" pitchFamily="34" charset="0"/>
                <a:sym typeface="+mn-ea"/>
              </a:rPr>
              <a:t>Александрович</a:t>
            </a:r>
            <a:r>
              <a:rPr lang="ru-RU" altLang="es-ES" sz="3600" dirty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cs typeface="Arial" panose="020B0604020202020204" pitchFamily="34" charset="0"/>
                <a:sym typeface="+mn-ea"/>
              </a:rPr>
              <a:t> </a:t>
            </a:r>
            <a:endParaRPr lang="ru-RU" altLang="es-ES" dirty="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cs typeface="Arial" panose="020B0604020202020204" pitchFamily="34" charset="0"/>
            </a:endParaRPr>
          </a:p>
          <a:p>
            <a:pPr algn="ctr">
              <a:lnSpc>
                <a:spcPts val="2080"/>
              </a:lnSpc>
            </a:pPr>
            <a:r>
              <a:rPr lang="ru-RU" alt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Руководитель </a:t>
            </a:r>
            <a:r>
              <a:rPr lang="ru-RU" altLang="es-E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Экоклуба</a:t>
            </a:r>
            <a:r>
              <a:rPr lang="ru-RU" altLang="es-E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: </a:t>
            </a:r>
          </a:p>
          <a:p>
            <a:pPr algn="ctr">
              <a:lnSpc>
                <a:spcPts val="2080"/>
              </a:lnSpc>
            </a:pPr>
            <a:r>
              <a:rPr lang="ru-RU" altLang="es-ES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Вратновская</a:t>
            </a:r>
            <a:r>
              <a:rPr lang="ru-RU" alt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altLang="es-ES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Ольга Павловна</a:t>
            </a:r>
            <a:endParaRPr lang="ru-RU" altLang="es-ES" sz="14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  <a:p>
            <a:pPr>
              <a:lnSpc>
                <a:spcPts val="2080"/>
              </a:lnSpc>
            </a:pPr>
            <a:endParaRPr lang="ru-RU" altLang="es-ES" sz="1400" dirty="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cs typeface="Arial" panose="020B0604020202020204" pitchFamily="34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705953" y="149496"/>
            <a:ext cx="5428648" cy="2430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6080"/>
              </a:lnSpc>
            </a:pPr>
            <a:r>
              <a:rPr lang="ru-RU" sz="6000" dirty="0">
                <a:solidFill>
                  <a:schemeClr val="accent6">
                    <a:lumMod val="75000"/>
                  </a:schemeClr>
                </a:solidFill>
                <a:sym typeface="+mn-ea"/>
              </a:rPr>
              <a:t>  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sym typeface="+mn-ea"/>
              </a:rPr>
              <a:t>Green </a:t>
            </a:r>
            <a:r>
              <a:rPr lang="ru-RU" sz="6000" dirty="0">
                <a:solidFill>
                  <a:schemeClr val="accent6">
                    <a:lumMod val="75000"/>
                  </a:schemeClr>
                </a:solidFill>
                <a:sym typeface="+mn-ea"/>
              </a:rPr>
              <a:t>колледж</a:t>
            </a:r>
          </a:p>
          <a:p>
            <a:pPr>
              <a:lnSpc>
                <a:spcPts val="6080"/>
              </a:lnSpc>
            </a:pPr>
            <a:endParaRPr lang="es-ES" sz="6000" b="1" dirty="0">
              <a:solidFill>
                <a:schemeClr val="tx1">
                  <a:lumMod val="85000"/>
                  <a:lumOff val="1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9" name="Elipse 17"/>
          <p:cNvSpPr/>
          <p:nvPr/>
        </p:nvSpPr>
        <p:spPr>
          <a:xfrm rot="14478672">
            <a:off x="5425280" y="128404"/>
            <a:ext cx="1193498" cy="1314418"/>
          </a:xfrm>
          <a:custGeom>
            <a:avLst/>
            <a:gdLst>
              <a:gd name="connsiteX0" fmla="*/ 0 w 4109987"/>
              <a:gd name="connsiteY0" fmla="*/ 2054994 h 4109987"/>
              <a:gd name="connsiteX1" fmla="*/ 2054994 w 4109987"/>
              <a:gd name="connsiteY1" fmla="*/ 0 h 4109987"/>
              <a:gd name="connsiteX2" fmla="*/ 4109988 w 4109987"/>
              <a:gd name="connsiteY2" fmla="*/ 2054994 h 4109987"/>
              <a:gd name="connsiteX3" fmla="*/ 2054994 w 4109987"/>
              <a:gd name="connsiteY3" fmla="*/ 4109988 h 4109987"/>
              <a:gd name="connsiteX4" fmla="*/ 0 w 4109987"/>
              <a:gd name="connsiteY4" fmla="*/ 2054994 h 4109987"/>
              <a:gd name="connsiteX0-1" fmla="*/ 8389 w 4118377"/>
              <a:gd name="connsiteY0-2" fmla="*/ 2536257 h 4591251"/>
              <a:gd name="connsiteX1-3" fmla="*/ 2737151 w 4118377"/>
              <a:gd name="connsiteY1-4" fmla="*/ 0 h 4591251"/>
              <a:gd name="connsiteX2-5" fmla="*/ 4118377 w 4118377"/>
              <a:gd name="connsiteY2-6" fmla="*/ 2536257 h 4591251"/>
              <a:gd name="connsiteX3-7" fmla="*/ 2063383 w 4118377"/>
              <a:gd name="connsiteY3-8" fmla="*/ 4591251 h 4591251"/>
              <a:gd name="connsiteX4-9" fmla="*/ 8389 w 4118377"/>
              <a:gd name="connsiteY4-10" fmla="*/ 2536257 h 4591251"/>
              <a:gd name="connsiteX0-11" fmla="*/ 3220 w 4142130"/>
              <a:gd name="connsiteY0-12" fmla="*/ 2536257 h 4860759"/>
              <a:gd name="connsiteX1-13" fmla="*/ 2731982 w 4142130"/>
              <a:gd name="connsiteY1-14" fmla="*/ 0 h 4860759"/>
              <a:gd name="connsiteX2-15" fmla="*/ 4113208 w 4142130"/>
              <a:gd name="connsiteY2-16" fmla="*/ 2536257 h 4860759"/>
              <a:gd name="connsiteX3-17" fmla="*/ 3251747 w 4142130"/>
              <a:gd name="connsiteY3-18" fmla="*/ 4860759 h 4860759"/>
              <a:gd name="connsiteX4-19" fmla="*/ 3220 w 4142130"/>
              <a:gd name="connsiteY4-20" fmla="*/ 2536257 h 4860759"/>
              <a:gd name="connsiteX0-21" fmla="*/ 274681 w 4413591"/>
              <a:gd name="connsiteY0-22" fmla="*/ 2536257 h 4860759"/>
              <a:gd name="connsiteX1-23" fmla="*/ 3003443 w 4413591"/>
              <a:gd name="connsiteY1-24" fmla="*/ 0 h 4860759"/>
              <a:gd name="connsiteX2-25" fmla="*/ 4384669 w 4413591"/>
              <a:gd name="connsiteY2-26" fmla="*/ 2536257 h 4860759"/>
              <a:gd name="connsiteX3-27" fmla="*/ 3523208 w 4413591"/>
              <a:gd name="connsiteY3-28" fmla="*/ 4860759 h 4860759"/>
              <a:gd name="connsiteX4-29" fmla="*/ 274681 w 4413591"/>
              <a:gd name="connsiteY4-30" fmla="*/ 2536257 h 486075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413591" h="4860759">
                <a:moveTo>
                  <a:pt x="274681" y="2536257"/>
                </a:moveTo>
                <a:cubicBezTo>
                  <a:pt x="1525966" y="705853"/>
                  <a:pt x="1868501" y="0"/>
                  <a:pt x="3003443" y="0"/>
                </a:cubicBezTo>
                <a:cubicBezTo>
                  <a:pt x="4138385" y="0"/>
                  <a:pt x="4384669" y="1401315"/>
                  <a:pt x="4384669" y="2536257"/>
                </a:cubicBezTo>
                <a:cubicBezTo>
                  <a:pt x="4384669" y="3671199"/>
                  <a:pt x="4658150" y="4860759"/>
                  <a:pt x="3523208" y="4860759"/>
                </a:cubicBezTo>
                <a:cubicBezTo>
                  <a:pt x="2388266" y="4860759"/>
                  <a:pt x="-976604" y="4366661"/>
                  <a:pt x="274681" y="2536257"/>
                </a:cubicBezTo>
                <a:close/>
              </a:path>
            </a:pathLst>
          </a:cu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966652" y="3284238"/>
            <a:ext cx="3342071" cy="5961629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895112" y="149153"/>
            <a:ext cx="3342071" cy="5961629"/>
          </a:xfrm>
          <a:prstGeom prst="rect">
            <a:avLst/>
          </a:prstGeom>
        </p:spPr>
      </p:pic>
      <p:grpSp>
        <p:nvGrpSpPr>
          <p:cNvPr id="33" name="Grupo 32"/>
          <p:cNvGrpSpPr/>
          <p:nvPr/>
        </p:nvGrpSpPr>
        <p:grpSpPr>
          <a:xfrm>
            <a:off x="849417" y="5874975"/>
            <a:ext cx="1672048" cy="538843"/>
            <a:chOff x="889534" y="5477990"/>
            <a:chExt cx="1672048" cy="538843"/>
          </a:xfrm>
        </p:grpSpPr>
        <p:sp>
          <p:nvSpPr>
            <p:cNvPr id="3" name="Rectángulo redondeado 2"/>
            <p:cNvSpPr/>
            <p:nvPr/>
          </p:nvSpPr>
          <p:spPr>
            <a:xfrm>
              <a:off x="889534" y="5477990"/>
              <a:ext cx="1672048" cy="538843"/>
            </a:xfrm>
            <a:prstGeom prst="roundRect">
              <a:avLst>
                <a:gd name="adj" fmla="val 13636"/>
              </a:avLst>
            </a:prstGeom>
            <a:noFill/>
            <a:ln w="19050">
              <a:gradFill>
                <a:gsLst>
                  <a:gs pos="0">
                    <a:srgbClr val="A890FE"/>
                  </a:gs>
                  <a:gs pos="100000">
                    <a:srgbClr val="EA8D8D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Rectángulo 19"/>
            <p:cNvSpPr/>
            <p:nvPr/>
          </p:nvSpPr>
          <p:spPr>
            <a:xfrm>
              <a:off x="1030201" y="5568817"/>
              <a:ext cx="1491264" cy="3581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080"/>
                </a:lnSpc>
              </a:pPr>
              <a:r>
                <a:rPr lang="ru-RU" altLang="es-E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Экология</a:t>
              </a:r>
            </a:p>
          </p:txBody>
        </p:sp>
      </p:grpSp>
      <p:grpSp>
        <p:nvGrpSpPr>
          <p:cNvPr id="34" name="Grupo 33"/>
          <p:cNvGrpSpPr/>
          <p:nvPr/>
        </p:nvGrpSpPr>
        <p:grpSpPr>
          <a:xfrm>
            <a:off x="2907402" y="5874975"/>
            <a:ext cx="1672048" cy="538843"/>
            <a:chOff x="2887149" y="5477990"/>
            <a:chExt cx="1672048" cy="538843"/>
          </a:xfrm>
        </p:grpSpPr>
        <p:sp>
          <p:nvSpPr>
            <p:cNvPr id="28" name="Rectángulo redondeado 27"/>
            <p:cNvSpPr/>
            <p:nvPr/>
          </p:nvSpPr>
          <p:spPr>
            <a:xfrm>
              <a:off x="2887149" y="5477990"/>
              <a:ext cx="1672048" cy="538843"/>
            </a:xfrm>
            <a:prstGeom prst="roundRect">
              <a:avLst>
                <a:gd name="adj" fmla="val 13636"/>
              </a:avLst>
            </a:prstGeom>
            <a:noFill/>
            <a:ln w="19050">
              <a:gradFill>
                <a:gsLst>
                  <a:gs pos="0">
                    <a:srgbClr val="A890FE"/>
                  </a:gs>
                  <a:gs pos="100000">
                    <a:srgbClr val="EA8D8D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Rectángulo 29"/>
            <p:cNvSpPr/>
            <p:nvPr/>
          </p:nvSpPr>
          <p:spPr>
            <a:xfrm>
              <a:off x="3007133" y="5559581"/>
              <a:ext cx="1539266" cy="3581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080"/>
                </a:lnSpc>
              </a:pPr>
              <a:r>
                <a:rPr lang="ru-RU" altLang="es-E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Волонтерство</a:t>
              </a:r>
            </a:p>
          </p:txBody>
        </p:sp>
      </p:grpSp>
      <p:pic>
        <p:nvPicPr>
          <p:cNvPr id="4" name="Замещающая рамка рисунка 3" descr="00b445c0-6f3a-43b0-addb-15e667ac9728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tretch>
            <a:fillRect/>
          </a:stretch>
        </p:blipFill>
        <p:spPr>
          <a:xfrm>
            <a:off x="6438265" y="1136015"/>
            <a:ext cx="2255520" cy="3965575"/>
          </a:xfrm>
          <a:prstGeom prst="rect">
            <a:avLst/>
          </a:prstGeom>
        </p:spPr>
      </p:pic>
      <p:sp>
        <p:nvSpPr>
          <p:cNvPr id="45" name="Rectángulo 44"/>
          <p:cNvSpPr/>
          <p:nvPr/>
        </p:nvSpPr>
        <p:spPr>
          <a:xfrm>
            <a:off x="9325643" y="1632524"/>
            <a:ext cx="186355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600" b="1" spc="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endParaRPr lang="es-ES" sz="3600" spc="600" dirty="0">
              <a:solidFill>
                <a:schemeClr val="bg1"/>
              </a:solidFill>
            </a:endParaRPr>
          </a:p>
        </p:txBody>
      </p:sp>
      <p:pic>
        <p:nvPicPr>
          <p:cNvPr id="11" name="Замещающая рамка рисунка 10" descr="8b547b88-6b8e-40d9-a4cc-406857c85d85"/>
          <p:cNvPicPr>
            <a:picLocks noGrp="1" noChangeAspect="1"/>
          </p:cNvPicPr>
          <p:nvPr>
            <p:ph type="pic" sz="quarter" idx="11"/>
          </p:nvPr>
        </p:nvPicPr>
        <p:blipFill>
          <a:blip r:embed="rId5"/>
          <a:stretch>
            <a:fillRect/>
          </a:stretch>
        </p:blipFill>
        <p:spPr>
          <a:xfrm>
            <a:off x="9530715" y="4232910"/>
            <a:ext cx="2214880" cy="2134235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706120" y="3145316"/>
            <a:ext cx="54286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altLang="es-ES" dirty="0" smtClean="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cs typeface="Arial" panose="020B0604020202020204" pitchFamily="34" charset="0"/>
              <a:sym typeface="+mn-ea"/>
            </a:endParaRPr>
          </a:p>
          <a:p>
            <a:pPr algn="ctr"/>
            <a:r>
              <a:rPr lang="ru-RU" altLang="es-ES" dirty="0" smtClean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cs typeface="Arial" panose="020B0604020202020204" pitchFamily="34" charset="0"/>
                <a:sym typeface="+mn-ea"/>
              </a:rPr>
              <a:t>Номинация  </a:t>
            </a:r>
            <a:endParaRPr lang="ru-RU" altLang="es-ES" dirty="0" smtClean="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cs typeface="Arial" panose="020B0604020202020204" pitchFamily="34" charset="0"/>
              <a:sym typeface="+mn-ea"/>
            </a:endParaRPr>
          </a:p>
          <a:p>
            <a:pPr algn="ctr"/>
            <a:r>
              <a:rPr lang="ru-RU" altLang="es-ES" sz="2400" b="1" dirty="0" smtClean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cs typeface="Arial" panose="020B0604020202020204" pitchFamily="34" charset="0"/>
                <a:sym typeface="+mn-ea"/>
              </a:rPr>
              <a:t>Лучший руководитель </a:t>
            </a:r>
            <a:endParaRPr lang="ru-RU" altLang="es-ES" sz="2400" b="1" dirty="0" smtClean="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cs typeface="Arial" panose="020B0604020202020204" pitchFamily="34" charset="0"/>
              <a:sym typeface="+mn-ea"/>
            </a:endParaRPr>
          </a:p>
          <a:p>
            <a:pPr algn="ctr"/>
            <a:r>
              <a:rPr lang="ru-RU" altLang="es-ES" sz="2400" b="1" dirty="0" smtClean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cs typeface="Arial" panose="020B0604020202020204" pitchFamily="34" charset="0"/>
                <a:sym typeface="+mn-ea"/>
              </a:rPr>
              <a:t>волонтерского </a:t>
            </a:r>
            <a:r>
              <a:rPr lang="ru-RU" altLang="es-ES" sz="2400" b="1" dirty="0" smtClean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cs typeface="Arial" panose="020B0604020202020204" pitchFamily="34" charset="0"/>
                <a:sym typeface="+mn-ea"/>
              </a:rPr>
              <a:t>отряда</a:t>
            </a:r>
            <a:endParaRPr lang="ru-RU" altLang="en-US" sz="2400" b="1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A8D8D">
                <a:alpha val="46000"/>
              </a:srgbClr>
            </a:gs>
            <a:gs pos="99000">
              <a:srgbClr val="A890FE">
                <a:alpha val="32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 rot="10159727">
            <a:off x="2482582" y="1781985"/>
            <a:ext cx="7298135" cy="5263379"/>
            <a:chOff x="6772072" y="986231"/>
            <a:chExt cx="4948764" cy="5380831"/>
          </a:xfrm>
        </p:grpSpPr>
        <p:sp>
          <p:nvSpPr>
            <p:cNvPr id="6" name="Elipse 17"/>
            <p:cNvSpPr/>
            <p:nvPr/>
          </p:nvSpPr>
          <p:spPr>
            <a:xfrm rot="647877">
              <a:off x="6772072" y="986231"/>
              <a:ext cx="4817115" cy="5305167"/>
            </a:xfrm>
            <a:custGeom>
              <a:avLst/>
              <a:gdLst>
                <a:gd name="connsiteX0" fmla="*/ 0 w 4109987"/>
                <a:gd name="connsiteY0" fmla="*/ 2054994 h 4109987"/>
                <a:gd name="connsiteX1" fmla="*/ 2054994 w 4109987"/>
                <a:gd name="connsiteY1" fmla="*/ 0 h 4109987"/>
                <a:gd name="connsiteX2" fmla="*/ 4109988 w 4109987"/>
                <a:gd name="connsiteY2" fmla="*/ 2054994 h 4109987"/>
                <a:gd name="connsiteX3" fmla="*/ 2054994 w 4109987"/>
                <a:gd name="connsiteY3" fmla="*/ 4109988 h 4109987"/>
                <a:gd name="connsiteX4" fmla="*/ 0 w 4109987"/>
                <a:gd name="connsiteY4" fmla="*/ 2054994 h 4109987"/>
                <a:gd name="connsiteX0-1" fmla="*/ 8389 w 4118377"/>
                <a:gd name="connsiteY0-2" fmla="*/ 2536257 h 4591251"/>
                <a:gd name="connsiteX1-3" fmla="*/ 2737151 w 4118377"/>
                <a:gd name="connsiteY1-4" fmla="*/ 0 h 4591251"/>
                <a:gd name="connsiteX2-5" fmla="*/ 4118377 w 4118377"/>
                <a:gd name="connsiteY2-6" fmla="*/ 2536257 h 4591251"/>
                <a:gd name="connsiteX3-7" fmla="*/ 2063383 w 4118377"/>
                <a:gd name="connsiteY3-8" fmla="*/ 4591251 h 4591251"/>
                <a:gd name="connsiteX4-9" fmla="*/ 8389 w 4118377"/>
                <a:gd name="connsiteY4-10" fmla="*/ 2536257 h 4591251"/>
                <a:gd name="connsiteX0-11" fmla="*/ 3220 w 4142130"/>
                <a:gd name="connsiteY0-12" fmla="*/ 2536257 h 4860759"/>
                <a:gd name="connsiteX1-13" fmla="*/ 2731982 w 4142130"/>
                <a:gd name="connsiteY1-14" fmla="*/ 0 h 4860759"/>
                <a:gd name="connsiteX2-15" fmla="*/ 4113208 w 4142130"/>
                <a:gd name="connsiteY2-16" fmla="*/ 2536257 h 4860759"/>
                <a:gd name="connsiteX3-17" fmla="*/ 3251747 w 4142130"/>
                <a:gd name="connsiteY3-18" fmla="*/ 4860759 h 4860759"/>
                <a:gd name="connsiteX4-19" fmla="*/ 3220 w 4142130"/>
                <a:gd name="connsiteY4-20" fmla="*/ 2536257 h 4860759"/>
                <a:gd name="connsiteX0-21" fmla="*/ 274681 w 4413591"/>
                <a:gd name="connsiteY0-22" fmla="*/ 2536257 h 4860759"/>
                <a:gd name="connsiteX1-23" fmla="*/ 3003443 w 4413591"/>
                <a:gd name="connsiteY1-24" fmla="*/ 0 h 4860759"/>
                <a:gd name="connsiteX2-25" fmla="*/ 4384669 w 4413591"/>
                <a:gd name="connsiteY2-26" fmla="*/ 2536257 h 4860759"/>
                <a:gd name="connsiteX3-27" fmla="*/ 3523208 w 4413591"/>
                <a:gd name="connsiteY3-28" fmla="*/ 4860759 h 4860759"/>
                <a:gd name="connsiteX4-29" fmla="*/ 274681 w 4413591"/>
                <a:gd name="connsiteY4-30" fmla="*/ 2536257 h 486075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413591" h="4860759">
                  <a:moveTo>
                    <a:pt x="274681" y="2536257"/>
                  </a:moveTo>
                  <a:cubicBezTo>
                    <a:pt x="1525966" y="705853"/>
                    <a:pt x="1868501" y="0"/>
                    <a:pt x="3003443" y="0"/>
                  </a:cubicBezTo>
                  <a:cubicBezTo>
                    <a:pt x="4138385" y="0"/>
                    <a:pt x="4384669" y="1401315"/>
                    <a:pt x="4384669" y="2536257"/>
                  </a:cubicBezTo>
                  <a:cubicBezTo>
                    <a:pt x="4384669" y="3671199"/>
                    <a:pt x="4658150" y="4860759"/>
                    <a:pt x="3523208" y="4860759"/>
                  </a:cubicBezTo>
                  <a:cubicBezTo>
                    <a:pt x="2388266" y="4860759"/>
                    <a:pt x="-976604" y="4366661"/>
                    <a:pt x="274681" y="2536257"/>
                  </a:cubicBezTo>
                  <a:close/>
                </a:path>
              </a:pathLst>
            </a:custGeom>
            <a:gradFill>
              <a:gsLst>
                <a:gs pos="0">
                  <a:srgbClr val="EA8D8D">
                    <a:alpha val="46000"/>
                  </a:srgbClr>
                </a:gs>
                <a:gs pos="99000">
                  <a:srgbClr val="A890FE">
                    <a:alpha val="32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Elipse 17"/>
            <p:cNvSpPr/>
            <p:nvPr/>
          </p:nvSpPr>
          <p:spPr>
            <a:xfrm>
              <a:off x="6903721" y="1061895"/>
              <a:ext cx="4817115" cy="5305167"/>
            </a:xfrm>
            <a:custGeom>
              <a:avLst/>
              <a:gdLst>
                <a:gd name="connsiteX0" fmla="*/ 0 w 4109987"/>
                <a:gd name="connsiteY0" fmla="*/ 2054994 h 4109987"/>
                <a:gd name="connsiteX1" fmla="*/ 2054994 w 4109987"/>
                <a:gd name="connsiteY1" fmla="*/ 0 h 4109987"/>
                <a:gd name="connsiteX2" fmla="*/ 4109988 w 4109987"/>
                <a:gd name="connsiteY2" fmla="*/ 2054994 h 4109987"/>
                <a:gd name="connsiteX3" fmla="*/ 2054994 w 4109987"/>
                <a:gd name="connsiteY3" fmla="*/ 4109988 h 4109987"/>
                <a:gd name="connsiteX4" fmla="*/ 0 w 4109987"/>
                <a:gd name="connsiteY4" fmla="*/ 2054994 h 4109987"/>
                <a:gd name="connsiteX0-1" fmla="*/ 8389 w 4118377"/>
                <a:gd name="connsiteY0-2" fmla="*/ 2536257 h 4591251"/>
                <a:gd name="connsiteX1-3" fmla="*/ 2737151 w 4118377"/>
                <a:gd name="connsiteY1-4" fmla="*/ 0 h 4591251"/>
                <a:gd name="connsiteX2-5" fmla="*/ 4118377 w 4118377"/>
                <a:gd name="connsiteY2-6" fmla="*/ 2536257 h 4591251"/>
                <a:gd name="connsiteX3-7" fmla="*/ 2063383 w 4118377"/>
                <a:gd name="connsiteY3-8" fmla="*/ 4591251 h 4591251"/>
                <a:gd name="connsiteX4-9" fmla="*/ 8389 w 4118377"/>
                <a:gd name="connsiteY4-10" fmla="*/ 2536257 h 4591251"/>
                <a:gd name="connsiteX0-11" fmla="*/ 3220 w 4142130"/>
                <a:gd name="connsiteY0-12" fmla="*/ 2536257 h 4860759"/>
                <a:gd name="connsiteX1-13" fmla="*/ 2731982 w 4142130"/>
                <a:gd name="connsiteY1-14" fmla="*/ 0 h 4860759"/>
                <a:gd name="connsiteX2-15" fmla="*/ 4113208 w 4142130"/>
                <a:gd name="connsiteY2-16" fmla="*/ 2536257 h 4860759"/>
                <a:gd name="connsiteX3-17" fmla="*/ 3251747 w 4142130"/>
                <a:gd name="connsiteY3-18" fmla="*/ 4860759 h 4860759"/>
                <a:gd name="connsiteX4-19" fmla="*/ 3220 w 4142130"/>
                <a:gd name="connsiteY4-20" fmla="*/ 2536257 h 4860759"/>
                <a:gd name="connsiteX0-21" fmla="*/ 274681 w 4413591"/>
                <a:gd name="connsiteY0-22" fmla="*/ 2536257 h 4860759"/>
                <a:gd name="connsiteX1-23" fmla="*/ 3003443 w 4413591"/>
                <a:gd name="connsiteY1-24" fmla="*/ 0 h 4860759"/>
                <a:gd name="connsiteX2-25" fmla="*/ 4384669 w 4413591"/>
                <a:gd name="connsiteY2-26" fmla="*/ 2536257 h 4860759"/>
                <a:gd name="connsiteX3-27" fmla="*/ 3523208 w 4413591"/>
                <a:gd name="connsiteY3-28" fmla="*/ 4860759 h 4860759"/>
                <a:gd name="connsiteX4-29" fmla="*/ 274681 w 4413591"/>
                <a:gd name="connsiteY4-30" fmla="*/ 2536257 h 486075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413591" h="4860759">
                  <a:moveTo>
                    <a:pt x="274681" y="2536257"/>
                  </a:moveTo>
                  <a:cubicBezTo>
                    <a:pt x="1525966" y="705853"/>
                    <a:pt x="1868501" y="0"/>
                    <a:pt x="3003443" y="0"/>
                  </a:cubicBezTo>
                  <a:cubicBezTo>
                    <a:pt x="4138385" y="0"/>
                    <a:pt x="4384669" y="1401315"/>
                    <a:pt x="4384669" y="2536257"/>
                  </a:cubicBezTo>
                  <a:cubicBezTo>
                    <a:pt x="4384669" y="3671199"/>
                    <a:pt x="4658150" y="4860759"/>
                    <a:pt x="3523208" y="4860759"/>
                  </a:cubicBezTo>
                  <a:cubicBezTo>
                    <a:pt x="2388266" y="4860759"/>
                    <a:pt x="-976604" y="4366661"/>
                    <a:pt x="274681" y="2536257"/>
                  </a:cubicBezTo>
                  <a:close/>
                </a:path>
              </a:pathLst>
            </a:custGeom>
            <a:gradFill>
              <a:gsLst>
                <a:gs pos="0">
                  <a:srgbClr val="EA8D8D"/>
                </a:gs>
                <a:gs pos="99000">
                  <a:srgbClr val="A890FE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Elipse 17"/>
          <p:cNvSpPr/>
          <p:nvPr/>
        </p:nvSpPr>
        <p:spPr>
          <a:xfrm rot="14478672">
            <a:off x="6486832" y="5625965"/>
            <a:ext cx="1193498" cy="1314418"/>
          </a:xfrm>
          <a:custGeom>
            <a:avLst/>
            <a:gdLst>
              <a:gd name="connsiteX0" fmla="*/ 0 w 4109987"/>
              <a:gd name="connsiteY0" fmla="*/ 2054994 h 4109987"/>
              <a:gd name="connsiteX1" fmla="*/ 2054994 w 4109987"/>
              <a:gd name="connsiteY1" fmla="*/ 0 h 4109987"/>
              <a:gd name="connsiteX2" fmla="*/ 4109988 w 4109987"/>
              <a:gd name="connsiteY2" fmla="*/ 2054994 h 4109987"/>
              <a:gd name="connsiteX3" fmla="*/ 2054994 w 4109987"/>
              <a:gd name="connsiteY3" fmla="*/ 4109988 h 4109987"/>
              <a:gd name="connsiteX4" fmla="*/ 0 w 4109987"/>
              <a:gd name="connsiteY4" fmla="*/ 2054994 h 4109987"/>
              <a:gd name="connsiteX0-1" fmla="*/ 8389 w 4118377"/>
              <a:gd name="connsiteY0-2" fmla="*/ 2536257 h 4591251"/>
              <a:gd name="connsiteX1-3" fmla="*/ 2737151 w 4118377"/>
              <a:gd name="connsiteY1-4" fmla="*/ 0 h 4591251"/>
              <a:gd name="connsiteX2-5" fmla="*/ 4118377 w 4118377"/>
              <a:gd name="connsiteY2-6" fmla="*/ 2536257 h 4591251"/>
              <a:gd name="connsiteX3-7" fmla="*/ 2063383 w 4118377"/>
              <a:gd name="connsiteY3-8" fmla="*/ 4591251 h 4591251"/>
              <a:gd name="connsiteX4-9" fmla="*/ 8389 w 4118377"/>
              <a:gd name="connsiteY4-10" fmla="*/ 2536257 h 4591251"/>
              <a:gd name="connsiteX0-11" fmla="*/ 3220 w 4142130"/>
              <a:gd name="connsiteY0-12" fmla="*/ 2536257 h 4860759"/>
              <a:gd name="connsiteX1-13" fmla="*/ 2731982 w 4142130"/>
              <a:gd name="connsiteY1-14" fmla="*/ 0 h 4860759"/>
              <a:gd name="connsiteX2-15" fmla="*/ 4113208 w 4142130"/>
              <a:gd name="connsiteY2-16" fmla="*/ 2536257 h 4860759"/>
              <a:gd name="connsiteX3-17" fmla="*/ 3251747 w 4142130"/>
              <a:gd name="connsiteY3-18" fmla="*/ 4860759 h 4860759"/>
              <a:gd name="connsiteX4-19" fmla="*/ 3220 w 4142130"/>
              <a:gd name="connsiteY4-20" fmla="*/ 2536257 h 4860759"/>
              <a:gd name="connsiteX0-21" fmla="*/ 274681 w 4413591"/>
              <a:gd name="connsiteY0-22" fmla="*/ 2536257 h 4860759"/>
              <a:gd name="connsiteX1-23" fmla="*/ 3003443 w 4413591"/>
              <a:gd name="connsiteY1-24" fmla="*/ 0 h 4860759"/>
              <a:gd name="connsiteX2-25" fmla="*/ 4384669 w 4413591"/>
              <a:gd name="connsiteY2-26" fmla="*/ 2536257 h 4860759"/>
              <a:gd name="connsiteX3-27" fmla="*/ 3523208 w 4413591"/>
              <a:gd name="connsiteY3-28" fmla="*/ 4860759 h 4860759"/>
              <a:gd name="connsiteX4-29" fmla="*/ 274681 w 4413591"/>
              <a:gd name="connsiteY4-30" fmla="*/ 2536257 h 486075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413591" h="4860759">
                <a:moveTo>
                  <a:pt x="274681" y="2536257"/>
                </a:moveTo>
                <a:cubicBezTo>
                  <a:pt x="1525966" y="705853"/>
                  <a:pt x="1868501" y="0"/>
                  <a:pt x="3003443" y="0"/>
                </a:cubicBezTo>
                <a:cubicBezTo>
                  <a:pt x="4138385" y="0"/>
                  <a:pt x="4384669" y="1401315"/>
                  <a:pt x="4384669" y="2536257"/>
                </a:cubicBezTo>
                <a:cubicBezTo>
                  <a:pt x="4384669" y="3671199"/>
                  <a:pt x="4658150" y="4860759"/>
                  <a:pt x="3523208" y="4860759"/>
                </a:cubicBezTo>
                <a:cubicBezTo>
                  <a:pt x="2388266" y="4860759"/>
                  <a:pt x="-976604" y="4366661"/>
                  <a:pt x="274681" y="2536257"/>
                </a:cubicBezTo>
                <a:close/>
              </a:path>
            </a:pathLst>
          </a:custGeom>
          <a:gradFill>
            <a:gsLst>
              <a:gs pos="0">
                <a:srgbClr val="EA8D8D"/>
              </a:gs>
              <a:gs pos="99000">
                <a:srgbClr val="A890F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Elipse 17"/>
          <p:cNvSpPr/>
          <p:nvPr/>
        </p:nvSpPr>
        <p:spPr>
          <a:xfrm rot="18879614">
            <a:off x="11444240" y="4534776"/>
            <a:ext cx="498895" cy="549441"/>
          </a:xfrm>
          <a:custGeom>
            <a:avLst/>
            <a:gdLst>
              <a:gd name="connsiteX0" fmla="*/ 0 w 4109987"/>
              <a:gd name="connsiteY0" fmla="*/ 2054994 h 4109987"/>
              <a:gd name="connsiteX1" fmla="*/ 2054994 w 4109987"/>
              <a:gd name="connsiteY1" fmla="*/ 0 h 4109987"/>
              <a:gd name="connsiteX2" fmla="*/ 4109988 w 4109987"/>
              <a:gd name="connsiteY2" fmla="*/ 2054994 h 4109987"/>
              <a:gd name="connsiteX3" fmla="*/ 2054994 w 4109987"/>
              <a:gd name="connsiteY3" fmla="*/ 4109988 h 4109987"/>
              <a:gd name="connsiteX4" fmla="*/ 0 w 4109987"/>
              <a:gd name="connsiteY4" fmla="*/ 2054994 h 4109987"/>
              <a:gd name="connsiteX0-1" fmla="*/ 8389 w 4118377"/>
              <a:gd name="connsiteY0-2" fmla="*/ 2536257 h 4591251"/>
              <a:gd name="connsiteX1-3" fmla="*/ 2737151 w 4118377"/>
              <a:gd name="connsiteY1-4" fmla="*/ 0 h 4591251"/>
              <a:gd name="connsiteX2-5" fmla="*/ 4118377 w 4118377"/>
              <a:gd name="connsiteY2-6" fmla="*/ 2536257 h 4591251"/>
              <a:gd name="connsiteX3-7" fmla="*/ 2063383 w 4118377"/>
              <a:gd name="connsiteY3-8" fmla="*/ 4591251 h 4591251"/>
              <a:gd name="connsiteX4-9" fmla="*/ 8389 w 4118377"/>
              <a:gd name="connsiteY4-10" fmla="*/ 2536257 h 4591251"/>
              <a:gd name="connsiteX0-11" fmla="*/ 3220 w 4142130"/>
              <a:gd name="connsiteY0-12" fmla="*/ 2536257 h 4860759"/>
              <a:gd name="connsiteX1-13" fmla="*/ 2731982 w 4142130"/>
              <a:gd name="connsiteY1-14" fmla="*/ 0 h 4860759"/>
              <a:gd name="connsiteX2-15" fmla="*/ 4113208 w 4142130"/>
              <a:gd name="connsiteY2-16" fmla="*/ 2536257 h 4860759"/>
              <a:gd name="connsiteX3-17" fmla="*/ 3251747 w 4142130"/>
              <a:gd name="connsiteY3-18" fmla="*/ 4860759 h 4860759"/>
              <a:gd name="connsiteX4-19" fmla="*/ 3220 w 4142130"/>
              <a:gd name="connsiteY4-20" fmla="*/ 2536257 h 4860759"/>
              <a:gd name="connsiteX0-21" fmla="*/ 274681 w 4413591"/>
              <a:gd name="connsiteY0-22" fmla="*/ 2536257 h 4860759"/>
              <a:gd name="connsiteX1-23" fmla="*/ 3003443 w 4413591"/>
              <a:gd name="connsiteY1-24" fmla="*/ 0 h 4860759"/>
              <a:gd name="connsiteX2-25" fmla="*/ 4384669 w 4413591"/>
              <a:gd name="connsiteY2-26" fmla="*/ 2536257 h 4860759"/>
              <a:gd name="connsiteX3-27" fmla="*/ 3523208 w 4413591"/>
              <a:gd name="connsiteY3-28" fmla="*/ 4860759 h 4860759"/>
              <a:gd name="connsiteX4-29" fmla="*/ 274681 w 4413591"/>
              <a:gd name="connsiteY4-30" fmla="*/ 2536257 h 486075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413591" h="4860759">
                <a:moveTo>
                  <a:pt x="274681" y="2536257"/>
                </a:moveTo>
                <a:cubicBezTo>
                  <a:pt x="1525966" y="705853"/>
                  <a:pt x="1868501" y="0"/>
                  <a:pt x="3003443" y="0"/>
                </a:cubicBezTo>
                <a:cubicBezTo>
                  <a:pt x="4138385" y="0"/>
                  <a:pt x="4384669" y="1401315"/>
                  <a:pt x="4384669" y="2536257"/>
                </a:cubicBezTo>
                <a:cubicBezTo>
                  <a:pt x="4384669" y="3671199"/>
                  <a:pt x="4658150" y="4860759"/>
                  <a:pt x="3523208" y="4860759"/>
                </a:cubicBezTo>
                <a:cubicBezTo>
                  <a:pt x="2388266" y="4860759"/>
                  <a:pt x="-976604" y="4366661"/>
                  <a:pt x="274681" y="2536257"/>
                </a:cubicBezTo>
                <a:close/>
              </a:path>
            </a:pathLst>
          </a:custGeom>
          <a:gradFill>
            <a:gsLst>
              <a:gs pos="0">
                <a:srgbClr val="EA8D8D"/>
              </a:gs>
              <a:gs pos="99000">
                <a:srgbClr val="A890F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-83185" y="141605"/>
            <a:ext cx="259334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400">
                <a:solidFill>
                  <a:srgbClr val="00B050"/>
                </a:solidFill>
              </a:rPr>
              <a:t>Оценка результатов работы меня и команды</a:t>
            </a:r>
          </a:p>
        </p:txBody>
      </p:sp>
      <p:pic>
        <p:nvPicPr>
          <p:cNvPr id="117" name="Замещающая рамка рисунка 116"/>
          <p:cNvPicPr>
            <a:picLocks noGrp="1"/>
          </p:cNvPicPr>
          <p:nvPr>
            <p:ph type="pic" sz="quarter" idx="10"/>
          </p:nvPr>
        </p:nvPicPr>
        <p:blipFill>
          <a:blip r:embed="rId2"/>
          <a:stretch>
            <a:fillRect/>
          </a:stretch>
        </p:blipFill>
        <p:spPr>
          <a:xfrm>
            <a:off x="798195" y="2228850"/>
            <a:ext cx="1387475" cy="16973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8" name="Замещающая рамка рисунка 117"/>
          <p:cNvPicPr>
            <a:picLocks noGrp="1"/>
          </p:cNvPicPr>
          <p:nvPr>
            <p:ph type="pic" sz="quarter" idx="11"/>
          </p:nvPr>
        </p:nvPicPr>
        <p:blipFill>
          <a:blip r:embed="rId3"/>
          <a:stretch>
            <a:fillRect/>
          </a:stretch>
        </p:blipFill>
        <p:spPr>
          <a:xfrm>
            <a:off x="4567555" y="2228850"/>
            <a:ext cx="1414145" cy="16973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Замещающая рамка рисунка 11" descr="b28d7961-2149-4fb1-b98d-7d8ad4800a26"/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tretch>
            <a:fillRect/>
          </a:stretch>
        </p:blipFill>
        <p:spPr>
          <a:xfrm>
            <a:off x="6412230" y="257810"/>
            <a:ext cx="1953895" cy="2609215"/>
          </a:xfrm>
          <a:prstGeom prst="rect">
            <a:avLst/>
          </a:prstGeom>
        </p:spPr>
      </p:pic>
      <p:pic>
        <p:nvPicPr>
          <p:cNvPr id="13" name="Замещающая рамка рисунка 12" descr="1f55d588-56bd-4d3d-87ac-1e2767d13a78"/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tretch>
            <a:fillRect/>
          </a:stretch>
        </p:blipFill>
        <p:spPr>
          <a:xfrm>
            <a:off x="624205" y="3470275"/>
            <a:ext cx="1885950" cy="2653030"/>
          </a:xfrm>
          <a:prstGeom prst="rect">
            <a:avLst/>
          </a:prstGeom>
        </p:spPr>
      </p:pic>
      <p:pic>
        <p:nvPicPr>
          <p:cNvPr id="3" name="Замещающая рамка рисунка 2" descr="c42afd33-a9f7-40bd-9e05-57b51aa57ef9"/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 t="1327" r="11415"/>
          <a:stretch>
            <a:fillRect/>
          </a:stretch>
        </p:blipFill>
        <p:spPr>
          <a:xfrm>
            <a:off x="10148570" y="146050"/>
            <a:ext cx="2043430" cy="2725420"/>
          </a:xfrm>
          <a:prstGeom prst="rect">
            <a:avLst/>
          </a:prstGeom>
        </p:spPr>
      </p:pic>
      <p:pic>
        <p:nvPicPr>
          <p:cNvPr id="4" name="Замещающая рамка рисунка 3" descr="9f81528b-9d76-4a38-b228-530cca1468c8"/>
          <p:cNvPicPr>
            <a:picLocks noGrp="1" noChangeAspect="1"/>
          </p:cNvPicPr>
          <p:nvPr>
            <p:ph type="pic" sz="quarter" idx="15"/>
          </p:nvPr>
        </p:nvPicPr>
        <p:blipFill>
          <a:blip r:embed="rId7"/>
          <a:stretch>
            <a:fillRect/>
          </a:stretch>
        </p:blipFill>
        <p:spPr>
          <a:xfrm>
            <a:off x="8363585" y="167640"/>
            <a:ext cx="2035810" cy="2714625"/>
          </a:xfrm>
          <a:prstGeom prst="rect">
            <a:avLst/>
          </a:prstGeom>
        </p:spPr>
      </p:pic>
      <p:pic>
        <p:nvPicPr>
          <p:cNvPr id="10" name="Изображение 9" descr="f4a75a62-3bb8-48f9-b204-7f87cb537a3a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0155" y="314325"/>
            <a:ext cx="1964690" cy="2620645"/>
          </a:xfrm>
          <a:prstGeom prst="rect">
            <a:avLst/>
          </a:prstGeom>
        </p:spPr>
      </p:pic>
      <p:pic>
        <p:nvPicPr>
          <p:cNvPr id="11" name="Изображение 10" descr="0789a1d2-46b9-4f5f-92f7-a840d15fae5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2630" y="254000"/>
            <a:ext cx="1962785" cy="2617470"/>
          </a:xfrm>
          <a:prstGeom prst="rect">
            <a:avLst/>
          </a:prstGeom>
        </p:spPr>
      </p:pic>
      <p:pic>
        <p:nvPicPr>
          <p:cNvPr id="19" name="Изображение 18" descr="photo1680961533 (3)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830" y="1710055"/>
            <a:ext cx="2346325" cy="1760220"/>
          </a:xfrm>
          <a:prstGeom prst="rect">
            <a:avLst/>
          </a:prstGeom>
        </p:spPr>
      </p:pic>
      <p:pic>
        <p:nvPicPr>
          <p:cNvPr id="20" name="Изображение 19" descr="photo1680961533 (2)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10155" y="2969260"/>
            <a:ext cx="2947670" cy="2211070"/>
          </a:xfrm>
          <a:prstGeom prst="rect">
            <a:avLst/>
          </a:prstGeom>
        </p:spPr>
      </p:pic>
      <p:pic>
        <p:nvPicPr>
          <p:cNvPr id="21" name="Изображение 20" descr="photo1680961533 (1)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79415" y="2867025"/>
            <a:ext cx="1878965" cy="2505075"/>
          </a:xfrm>
          <a:prstGeom prst="rect">
            <a:avLst/>
          </a:prstGeom>
        </p:spPr>
      </p:pic>
      <p:pic>
        <p:nvPicPr>
          <p:cNvPr id="22" name="Изображение 21" descr="photo16809615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79970" y="2903220"/>
            <a:ext cx="1878965" cy="2506345"/>
          </a:xfrm>
          <a:prstGeom prst="rect">
            <a:avLst/>
          </a:prstGeom>
        </p:spPr>
      </p:pic>
      <p:pic>
        <p:nvPicPr>
          <p:cNvPr id="23" name="Изображение 22" descr="fbe833f2-ae38-4311-9b80-944293e27c1a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62440" y="2934970"/>
            <a:ext cx="1856740" cy="2475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1"/>
          <p:cNvGrpSpPr/>
          <p:nvPr/>
        </p:nvGrpSpPr>
        <p:grpSpPr>
          <a:xfrm>
            <a:off x="-2044065" y="-2323465"/>
            <a:ext cx="4496435" cy="3021330"/>
            <a:chOff x="6903721" y="826212"/>
            <a:chExt cx="4900294" cy="5540850"/>
          </a:xfrm>
          <a:gradFill>
            <a:gsLst>
              <a:gs pos="23000">
                <a:srgbClr val="13C66A">
                  <a:alpha val="100000"/>
                </a:srgbClr>
              </a:gs>
              <a:gs pos="33000">
                <a:srgbClr val="12BF6B">
                  <a:alpha val="100000"/>
                </a:srgbClr>
              </a:gs>
              <a:gs pos="49000">
                <a:srgbClr val="10B16E">
                  <a:alpha val="100000"/>
                </a:srgbClr>
              </a:gs>
              <a:gs pos="70000">
                <a:srgbClr val="0C9573">
                  <a:alpha val="100000"/>
                </a:srgbClr>
              </a:gs>
              <a:gs pos="0">
                <a:srgbClr val="14CD68"/>
              </a:gs>
              <a:gs pos="100000">
                <a:srgbClr val="035C7D"/>
              </a:gs>
            </a:gsLst>
            <a:lin ang="5400000" scaled="0"/>
          </a:gradFill>
        </p:grpSpPr>
        <p:sp>
          <p:nvSpPr>
            <p:cNvPr id="11" name="Elipse 17"/>
            <p:cNvSpPr/>
            <p:nvPr/>
          </p:nvSpPr>
          <p:spPr>
            <a:xfrm rot="581137">
              <a:off x="6986900" y="826212"/>
              <a:ext cx="4817115" cy="5305167"/>
            </a:xfrm>
            <a:custGeom>
              <a:avLst/>
              <a:gdLst>
                <a:gd name="connsiteX0" fmla="*/ 0 w 4109987"/>
                <a:gd name="connsiteY0" fmla="*/ 2054994 h 4109987"/>
                <a:gd name="connsiteX1" fmla="*/ 2054994 w 4109987"/>
                <a:gd name="connsiteY1" fmla="*/ 0 h 4109987"/>
                <a:gd name="connsiteX2" fmla="*/ 4109988 w 4109987"/>
                <a:gd name="connsiteY2" fmla="*/ 2054994 h 4109987"/>
                <a:gd name="connsiteX3" fmla="*/ 2054994 w 4109987"/>
                <a:gd name="connsiteY3" fmla="*/ 4109988 h 4109987"/>
                <a:gd name="connsiteX4" fmla="*/ 0 w 4109987"/>
                <a:gd name="connsiteY4" fmla="*/ 2054994 h 4109987"/>
                <a:gd name="connsiteX0-1" fmla="*/ 8389 w 4118377"/>
                <a:gd name="connsiteY0-2" fmla="*/ 2536257 h 4591251"/>
                <a:gd name="connsiteX1-3" fmla="*/ 2737151 w 4118377"/>
                <a:gd name="connsiteY1-4" fmla="*/ 0 h 4591251"/>
                <a:gd name="connsiteX2-5" fmla="*/ 4118377 w 4118377"/>
                <a:gd name="connsiteY2-6" fmla="*/ 2536257 h 4591251"/>
                <a:gd name="connsiteX3-7" fmla="*/ 2063383 w 4118377"/>
                <a:gd name="connsiteY3-8" fmla="*/ 4591251 h 4591251"/>
                <a:gd name="connsiteX4-9" fmla="*/ 8389 w 4118377"/>
                <a:gd name="connsiteY4-10" fmla="*/ 2536257 h 4591251"/>
                <a:gd name="connsiteX0-11" fmla="*/ 3220 w 4142130"/>
                <a:gd name="connsiteY0-12" fmla="*/ 2536257 h 4860759"/>
                <a:gd name="connsiteX1-13" fmla="*/ 2731982 w 4142130"/>
                <a:gd name="connsiteY1-14" fmla="*/ 0 h 4860759"/>
                <a:gd name="connsiteX2-15" fmla="*/ 4113208 w 4142130"/>
                <a:gd name="connsiteY2-16" fmla="*/ 2536257 h 4860759"/>
                <a:gd name="connsiteX3-17" fmla="*/ 3251747 w 4142130"/>
                <a:gd name="connsiteY3-18" fmla="*/ 4860759 h 4860759"/>
                <a:gd name="connsiteX4-19" fmla="*/ 3220 w 4142130"/>
                <a:gd name="connsiteY4-20" fmla="*/ 2536257 h 4860759"/>
                <a:gd name="connsiteX0-21" fmla="*/ 274681 w 4413591"/>
                <a:gd name="connsiteY0-22" fmla="*/ 2536257 h 4860759"/>
                <a:gd name="connsiteX1-23" fmla="*/ 3003443 w 4413591"/>
                <a:gd name="connsiteY1-24" fmla="*/ 0 h 4860759"/>
                <a:gd name="connsiteX2-25" fmla="*/ 4384669 w 4413591"/>
                <a:gd name="connsiteY2-26" fmla="*/ 2536257 h 4860759"/>
                <a:gd name="connsiteX3-27" fmla="*/ 3523208 w 4413591"/>
                <a:gd name="connsiteY3-28" fmla="*/ 4860759 h 4860759"/>
                <a:gd name="connsiteX4-29" fmla="*/ 274681 w 4413591"/>
                <a:gd name="connsiteY4-30" fmla="*/ 2536257 h 486075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413591" h="4860759">
                  <a:moveTo>
                    <a:pt x="274681" y="2536257"/>
                  </a:moveTo>
                  <a:cubicBezTo>
                    <a:pt x="1525966" y="705853"/>
                    <a:pt x="1868501" y="0"/>
                    <a:pt x="3003443" y="0"/>
                  </a:cubicBezTo>
                  <a:cubicBezTo>
                    <a:pt x="4138385" y="0"/>
                    <a:pt x="4384669" y="1401315"/>
                    <a:pt x="4384669" y="2536257"/>
                  </a:cubicBezTo>
                  <a:cubicBezTo>
                    <a:pt x="4384669" y="3671199"/>
                    <a:pt x="4658150" y="4860759"/>
                    <a:pt x="3523208" y="4860759"/>
                  </a:cubicBezTo>
                  <a:cubicBezTo>
                    <a:pt x="2388266" y="4860759"/>
                    <a:pt x="-976604" y="4366661"/>
                    <a:pt x="274681" y="253625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Elipse 17"/>
            <p:cNvSpPr/>
            <p:nvPr/>
          </p:nvSpPr>
          <p:spPr>
            <a:xfrm>
              <a:off x="6903721" y="1061895"/>
              <a:ext cx="4817115" cy="5305167"/>
            </a:xfrm>
            <a:custGeom>
              <a:avLst/>
              <a:gdLst>
                <a:gd name="connsiteX0" fmla="*/ 0 w 4109987"/>
                <a:gd name="connsiteY0" fmla="*/ 2054994 h 4109987"/>
                <a:gd name="connsiteX1" fmla="*/ 2054994 w 4109987"/>
                <a:gd name="connsiteY1" fmla="*/ 0 h 4109987"/>
                <a:gd name="connsiteX2" fmla="*/ 4109988 w 4109987"/>
                <a:gd name="connsiteY2" fmla="*/ 2054994 h 4109987"/>
                <a:gd name="connsiteX3" fmla="*/ 2054994 w 4109987"/>
                <a:gd name="connsiteY3" fmla="*/ 4109988 h 4109987"/>
                <a:gd name="connsiteX4" fmla="*/ 0 w 4109987"/>
                <a:gd name="connsiteY4" fmla="*/ 2054994 h 4109987"/>
                <a:gd name="connsiteX0-1" fmla="*/ 8389 w 4118377"/>
                <a:gd name="connsiteY0-2" fmla="*/ 2536257 h 4591251"/>
                <a:gd name="connsiteX1-3" fmla="*/ 2737151 w 4118377"/>
                <a:gd name="connsiteY1-4" fmla="*/ 0 h 4591251"/>
                <a:gd name="connsiteX2-5" fmla="*/ 4118377 w 4118377"/>
                <a:gd name="connsiteY2-6" fmla="*/ 2536257 h 4591251"/>
                <a:gd name="connsiteX3-7" fmla="*/ 2063383 w 4118377"/>
                <a:gd name="connsiteY3-8" fmla="*/ 4591251 h 4591251"/>
                <a:gd name="connsiteX4-9" fmla="*/ 8389 w 4118377"/>
                <a:gd name="connsiteY4-10" fmla="*/ 2536257 h 4591251"/>
                <a:gd name="connsiteX0-11" fmla="*/ 3220 w 4142130"/>
                <a:gd name="connsiteY0-12" fmla="*/ 2536257 h 4860759"/>
                <a:gd name="connsiteX1-13" fmla="*/ 2731982 w 4142130"/>
                <a:gd name="connsiteY1-14" fmla="*/ 0 h 4860759"/>
                <a:gd name="connsiteX2-15" fmla="*/ 4113208 w 4142130"/>
                <a:gd name="connsiteY2-16" fmla="*/ 2536257 h 4860759"/>
                <a:gd name="connsiteX3-17" fmla="*/ 3251747 w 4142130"/>
                <a:gd name="connsiteY3-18" fmla="*/ 4860759 h 4860759"/>
                <a:gd name="connsiteX4-19" fmla="*/ 3220 w 4142130"/>
                <a:gd name="connsiteY4-20" fmla="*/ 2536257 h 4860759"/>
                <a:gd name="connsiteX0-21" fmla="*/ 274681 w 4413591"/>
                <a:gd name="connsiteY0-22" fmla="*/ 2536257 h 4860759"/>
                <a:gd name="connsiteX1-23" fmla="*/ 3003443 w 4413591"/>
                <a:gd name="connsiteY1-24" fmla="*/ 0 h 4860759"/>
                <a:gd name="connsiteX2-25" fmla="*/ 4384669 w 4413591"/>
                <a:gd name="connsiteY2-26" fmla="*/ 2536257 h 4860759"/>
                <a:gd name="connsiteX3-27" fmla="*/ 3523208 w 4413591"/>
                <a:gd name="connsiteY3-28" fmla="*/ 4860759 h 4860759"/>
                <a:gd name="connsiteX4-29" fmla="*/ 274681 w 4413591"/>
                <a:gd name="connsiteY4-30" fmla="*/ 2536257 h 486075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413591" h="4860759">
                  <a:moveTo>
                    <a:pt x="274681" y="2536257"/>
                  </a:moveTo>
                  <a:cubicBezTo>
                    <a:pt x="1525966" y="705853"/>
                    <a:pt x="1868501" y="0"/>
                    <a:pt x="3003443" y="0"/>
                  </a:cubicBezTo>
                  <a:cubicBezTo>
                    <a:pt x="4138385" y="0"/>
                    <a:pt x="4384669" y="1401315"/>
                    <a:pt x="4384669" y="2536257"/>
                  </a:cubicBezTo>
                  <a:cubicBezTo>
                    <a:pt x="4384669" y="3671199"/>
                    <a:pt x="4658150" y="4860759"/>
                    <a:pt x="3523208" y="4860759"/>
                  </a:cubicBezTo>
                  <a:cubicBezTo>
                    <a:pt x="2388266" y="4860759"/>
                    <a:pt x="-976604" y="4366661"/>
                    <a:pt x="274681" y="253625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" name="Grupo 1"/>
          <p:cNvGrpSpPr/>
          <p:nvPr/>
        </p:nvGrpSpPr>
        <p:grpSpPr>
          <a:xfrm>
            <a:off x="7296786" y="-1135303"/>
            <a:ext cx="4900294" cy="5540850"/>
            <a:chOff x="6903721" y="826212"/>
            <a:chExt cx="4900294" cy="5540850"/>
          </a:xfrm>
          <a:gradFill>
            <a:gsLst>
              <a:gs pos="23000">
                <a:srgbClr val="13C66A">
                  <a:alpha val="100000"/>
                </a:srgbClr>
              </a:gs>
              <a:gs pos="33000">
                <a:srgbClr val="12BF6B">
                  <a:alpha val="100000"/>
                </a:srgbClr>
              </a:gs>
              <a:gs pos="49000">
                <a:srgbClr val="10B16E">
                  <a:alpha val="100000"/>
                </a:srgbClr>
              </a:gs>
              <a:gs pos="70000">
                <a:srgbClr val="0C9573">
                  <a:alpha val="100000"/>
                </a:srgbClr>
              </a:gs>
              <a:gs pos="0">
                <a:srgbClr val="14CD68"/>
              </a:gs>
              <a:gs pos="100000">
                <a:srgbClr val="035C7D"/>
              </a:gs>
            </a:gsLst>
            <a:lin ang="5400000" scaled="0"/>
          </a:gradFill>
        </p:grpSpPr>
        <p:sp>
          <p:nvSpPr>
            <p:cNvPr id="21" name="Elipse 17"/>
            <p:cNvSpPr/>
            <p:nvPr/>
          </p:nvSpPr>
          <p:spPr>
            <a:xfrm rot="581137">
              <a:off x="6986900" y="826212"/>
              <a:ext cx="4817115" cy="5305167"/>
            </a:xfrm>
            <a:custGeom>
              <a:avLst/>
              <a:gdLst>
                <a:gd name="connsiteX0" fmla="*/ 0 w 4109987"/>
                <a:gd name="connsiteY0" fmla="*/ 2054994 h 4109987"/>
                <a:gd name="connsiteX1" fmla="*/ 2054994 w 4109987"/>
                <a:gd name="connsiteY1" fmla="*/ 0 h 4109987"/>
                <a:gd name="connsiteX2" fmla="*/ 4109988 w 4109987"/>
                <a:gd name="connsiteY2" fmla="*/ 2054994 h 4109987"/>
                <a:gd name="connsiteX3" fmla="*/ 2054994 w 4109987"/>
                <a:gd name="connsiteY3" fmla="*/ 4109988 h 4109987"/>
                <a:gd name="connsiteX4" fmla="*/ 0 w 4109987"/>
                <a:gd name="connsiteY4" fmla="*/ 2054994 h 4109987"/>
                <a:gd name="connsiteX0-1" fmla="*/ 8389 w 4118377"/>
                <a:gd name="connsiteY0-2" fmla="*/ 2536257 h 4591251"/>
                <a:gd name="connsiteX1-3" fmla="*/ 2737151 w 4118377"/>
                <a:gd name="connsiteY1-4" fmla="*/ 0 h 4591251"/>
                <a:gd name="connsiteX2-5" fmla="*/ 4118377 w 4118377"/>
                <a:gd name="connsiteY2-6" fmla="*/ 2536257 h 4591251"/>
                <a:gd name="connsiteX3-7" fmla="*/ 2063383 w 4118377"/>
                <a:gd name="connsiteY3-8" fmla="*/ 4591251 h 4591251"/>
                <a:gd name="connsiteX4-9" fmla="*/ 8389 w 4118377"/>
                <a:gd name="connsiteY4-10" fmla="*/ 2536257 h 4591251"/>
                <a:gd name="connsiteX0-11" fmla="*/ 3220 w 4142130"/>
                <a:gd name="connsiteY0-12" fmla="*/ 2536257 h 4860759"/>
                <a:gd name="connsiteX1-13" fmla="*/ 2731982 w 4142130"/>
                <a:gd name="connsiteY1-14" fmla="*/ 0 h 4860759"/>
                <a:gd name="connsiteX2-15" fmla="*/ 4113208 w 4142130"/>
                <a:gd name="connsiteY2-16" fmla="*/ 2536257 h 4860759"/>
                <a:gd name="connsiteX3-17" fmla="*/ 3251747 w 4142130"/>
                <a:gd name="connsiteY3-18" fmla="*/ 4860759 h 4860759"/>
                <a:gd name="connsiteX4-19" fmla="*/ 3220 w 4142130"/>
                <a:gd name="connsiteY4-20" fmla="*/ 2536257 h 4860759"/>
                <a:gd name="connsiteX0-21" fmla="*/ 274681 w 4413591"/>
                <a:gd name="connsiteY0-22" fmla="*/ 2536257 h 4860759"/>
                <a:gd name="connsiteX1-23" fmla="*/ 3003443 w 4413591"/>
                <a:gd name="connsiteY1-24" fmla="*/ 0 h 4860759"/>
                <a:gd name="connsiteX2-25" fmla="*/ 4384669 w 4413591"/>
                <a:gd name="connsiteY2-26" fmla="*/ 2536257 h 4860759"/>
                <a:gd name="connsiteX3-27" fmla="*/ 3523208 w 4413591"/>
                <a:gd name="connsiteY3-28" fmla="*/ 4860759 h 4860759"/>
                <a:gd name="connsiteX4-29" fmla="*/ 274681 w 4413591"/>
                <a:gd name="connsiteY4-30" fmla="*/ 2536257 h 486075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413591" h="4860759">
                  <a:moveTo>
                    <a:pt x="274681" y="2536257"/>
                  </a:moveTo>
                  <a:cubicBezTo>
                    <a:pt x="1525966" y="705853"/>
                    <a:pt x="1868501" y="0"/>
                    <a:pt x="3003443" y="0"/>
                  </a:cubicBezTo>
                  <a:cubicBezTo>
                    <a:pt x="4138385" y="0"/>
                    <a:pt x="4384669" y="1401315"/>
                    <a:pt x="4384669" y="2536257"/>
                  </a:cubicBezTo>
                  <a:cubicBezTo>
                    <a:pt x="4384669" y="3671199"/>
                    <a:pt x="4658150" y="4860759"/>
                    <a:pt x="3523208" y="4860759"/>
                  </a:cubicBezTo>
                  <a:cubicBezTo>
                    <a:pt x="2388266" y="4860759"/>
                    <a:pt x="-976604" y="4366661"/>
                    <a:pt x="274681" y="253625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Elipse 17"/>
            <p:cNvSpPr/>
            <p:nvPr/>
          </p:nvSpPr>
          <p:spPr>
            <a:xfrm>
              <a:off x="6903721" y="1061895"/>
              <a:ext cx="4817115" cy="5305167"/>
            </a:xfrm>
            <a:custGeom>
              <a:avLst/>
              <a:gdLst>
                <a:gd name="connsiteX0" fmla="*/ 0 w 4109987"/>
                <a:gd name="connsiteY0" fmla="*/ 2054994 h 4109987"/>
                <a:gd name="connsiteX1" fmla="*/ 2054994 w 4109987"/>
                <a:gd name="connsiteY1" fmla="*/ 0 h 4109987"/>
                <a:gd name="connsiteX2" fmla="*/ 4109988 w 4109987"/>
                <a:gd name="connsiteY2" fmla="*/ 2054994 h 4109987"/>
                <a:gd name="connsiteX3" fmla="*/ 2054994 w 4109987"/>
                <a:gd name="connsiteY3" fmla="*/ 4109988 h 4109987"/>
                <a:gd name="connsiteX4" fmla="*/ 0 w 4109987"/>
                <a:gd name="connsiteY4" fmla="*/ 2054994 h 4109987"/>
                <a:gd name="connsiteX0-1" fmla="*/ 8389 w 4118377"/>
                <a:gd name="connsiteY0-2" fmla="*/ 2536257 h 4591251"/>
                <a:gd name="connsiteX1-3" fmla="*/ 2737151 w 4118377"/>
                <a:gd name="connsiteY1-4" fmla="*/ 0 h 4591251"/>
                <a:gd name="connsiteX2-5" fmla="*/ 4118377 w 4118377"/>
                <a:gd name="connsiteY2-6" fmla="*/ 2536257 h 4591251"/>
                <a:gd name="connsiteX3-7" fmla="*/ 2063383 w 4118377"/>
                <a:gd name="connsiteY3-8" fmla="*/ 4591251 h 4591251"/>
                <a:gd name="connsiteX4-9" fmla="*/ 8389 w 4118377"/>
                <a:gd name="connsiteY4-10" fmla="*/ 2536257 h 4591251"/>
                <a:gd name="connsiteX0-11" fmla="*/ 3220 w 4142130"/>
                <a:gd name="connsiteY0-12" fmla="*/ 2536257 h 4860759"/>
                <a:gd name="connsiteX1-13" fmla="*/ 2731982 w 4142130"/>
                <a:gd name="connsiteY1-14" fmla="*/ 0 h 4860759"/>
                <a:gd name="connsiteX2-15" fmla="*/ 4113208 w 4142130"/>
                <a:gd name="connsiteY2-16" fmla="*/ 2536257 h 4860759"/>
                <a:gd name="connsiteX3-17" fmla="*/ 3251747 w 4142130"/>
                <a:gd name="connsiteY3-18" fmla="*/ 4860759 h 4860759"/>
                <a:gd name="connsiteX4-19" fmla="*/ 3220 w 4142130"/>
                <a:gd name="connsiteY4-20" fmla="*/ 2536257 h 4860759"/>
                <a:gd name="connsiteX0-21" fmla="*/ 274681 w 4413591"/>
                <a:gd name="connsiteY0-22" fmla="*/ 2536257 h 4860759"/>
                <a:gd name="connsiteX1-23" fmla="*/ 3003443 w 4413591"/>
                <a:gd name="connsiteY1-24" fmla="*/ 0 h 4860759"/>
                <a:gd name="connsiteX2-25" fmla="*/ 4384669 w 4413591"/>
                <a:gd name="connsiteY2-26" fmla="*/ 2536257 h 4860759"/>
                <a:gd name="connsiteX3-27" fmla="*/ 3523208 w 4413591"/>
                <a:gd name="connsiteY3-28" fmla="*/ 4860759 h 4860759"/>
                <a:gd name="connsiteX4-29" fmla="*/ 274681 w 4413591"/>
                <a:gd name="connsiteY4-30" fmla="*/ 2536257 h 486075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413591" h="4860759">
                  <a:moveTo>
                    <a:pt x="274681" y="2536257"/>
                  </a:moveTo>
                  <a:cubicBezTo>
                    <a:pt x="1525966" y="705853"/>
                    <a:pt x="1868501" y="0"/>
                    <a:pt x="3003443" y="0"/>
                  </a:cubicBezTo>
                  <a:cubicBezTo>
                    <a:pt x="4138385" y="0"/>
                    <a:pt x="4384669" y="1401315"/>
                    <a:pt x="4384669" y="2536257"/>
                  </a:cubicBezTo>
                  <a:cubicBezTo>
                    <a:pt x="4384669" y="3671199"/>
                    <a:pt x="4658150" y="4860759"/>
                    <a:pt x="3523208" y="4860759"/>
                  </a:cubicBezTo>
                  <a:cubicBezTo>
                    <a:pt x="2388266" y="4860759"/>
                    <a:pt x="-976604" y="4366661"/>
                    <a:pt x="274681" y="253625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7" name="Grupo 1"/>
          <p:cNvGrpSpPr/>
          <p:nvPr/>
        </p:nvGrpSpPr>
        <p:grpSpPr>
          <a:xfrm>
            <a:off x="7538721" y="2145742"/>
            <a:ext cx="4900294" cy="5540850"/>
            <a:chOff x="6903721" y="826212"/>
            <a:chExt cx="4900294" cy="5540850"/>
          </a:xfrm>
          <a:gradFill>
            <a:gsLst>
              <a:gs pos="23000">
                <a:srgbClr val="13C66A">
                  <a:alpha val="100000"/>
                </a:srgbClr>
              </a:gs>
              <a:gs pos="33000">
                <a:srgbClr val="12BF6B">
                  <a:alpha val="100000"/>
                </a:srgbClr>
              </a:gs>
              <a:gs pos="49000">
                <a:srgbClr val="10B16E">
                  <a:alpha val="100000"/>
                </a:srgbClr>
              </a:gs>
              <a:gs pos="70000">
                <a:srgbClr val="0C9573">
                  <a:alpha val="100000"/>
                </a:srgbClr>
              </a:gs>
              <a:gs pos="0">
                <a:srgbClr val="14CD68"/>
              </a:gs>
              <a:gs pos="100000">
                <a:srgbClr val="035C7D"/>
              </a:gs>
            </a:gsLst>
            <a:lin ang="5400000" scaled="0"/>
          </a:gradFill>
        </p:grpSpPr>
        <p:sp>
          <p:nvSpPr>
            <p:cNvPr id="8" name="Elipse 17"/>
            <p:cNvSpPr/>
            <p:nvPr/>
          </p:nvSpPr>
          <p:spPr>
            <a:xfrm rot="581137">
              <a:off x="6986900" y="826212"/>
              <a:ext cx="4817115" cy="5305167"/>
            </a:xfrm>
            <a:custGeom>
              <a:avLst/>
              <a:gdLst>
                <a:gd name="connsiteX0" fmla="*/ 0 w 4109987"/>
                <a:gd name="connsiteY0" fmla="*/ 2054994 h 4109987"/>
                <a:gd name="connsiteX1" fmla="*/ 2054994 w 4109987"/>
                <a:gd name="connsiteY1" fmla="*/ 0 h 4109987"/>
                <a:gd name="connsiteX2" fmla="*/ 4109988 w 4109987"/>
                <a:gd name="connsiteY2" fmla="*/ 2054994 h 4109987"/>
                <a:gd name="connsiteX3" fmla="*/ 2054994 w 4109987"/>
                <a:gd name="connsiteY3" fmla="*/ 4109988 h 4109987"/>
                <a:gd name="connsiteX4" fmla="*/ 0 w 4109987"/>
                <a:gd name="connsiteY4" fmla="*/ 2054994 h 4109987"/>
                <a:gd name="connsiteX0-1" fmla="*/ 8389 w 4118377"/>
                <a:gd name="connsiteY0-2" fmla="*/ 2536257 h 4591251"/>
                <a:gd name="connsiteX1-3" fmla="*/ 2737151 w 4118377"/>
                <a:gd name="connsiteY1-4" fmla="*/ 0 h 4591251"/>
                <a:gd name="connsiteX2-5" fmla="*/ 4118377 w 4118377"/>
                <a:gd name="connsiteY2-6" fmla="*/ 2536257 h 4591251"/>
                <a:gd name="connsiteX3-7" fmla="*/ 2063383 w 4118377"/>
                <a:gd name="connsiteY3-8" fmla="*/ 4591251 h 4591251"/>
                <a:gd name="connsiteX4-9" fmla="*/ 8389 w 4118377"/>
                <a:gd name="connsiteY4-10" fmla="*/ 2536257 h 4591251"/>
                <a:gd name="connsiteX0-11" fmla="*/ 3220 w 4142130"/>
                <a:gd name="connsiteY0-12" fmla="*/ 2536257 h 4860759"/>
                <a:gd name="connsiteX1-13" fmla="*/ 2731982 w 4142130"/>
                <a:gd name="connsiteY1-14" fmla="*/ 0 h 4860759"/>
                <a:gd name="connsiteX2-15" fmla="*/ 4113208 w 4142130"/>
                <a:gd name="connsiteY2-16" fmla="*/ 2536257 h 4860759"/>
                <a:gd name="connsiteX3-17" fmla="*/ 3251747 w 4142130"/>
                <a:gd name="connsiteY3-18" fmla="*/ 4860759 h 4860759"/>
                <a:gd name="connsiteX4-19" fmla="*/ 3220 w 4142130"/>
                <a:gd name="connsiteY4-20" fmla="*/ 2536257 h 4860759"/>
                <a:gd name="connsiteX0-21" fmla="*/ 274681 w 4413591"/>
                <a:gd name="connsiteY0-22" fmla="*/ 2536257 h 4860759"/>
                <a:gd name="connsiteX1-23" fmla="*/ 3003443 w 4413591"/>
                <a:gd name="connsiteY1-24" fmla="*/ 0 h 4860759"/>
                <a:gd name="connsiteX2-25" fmla="*/ 4384669 w 4413591"/>
                <a:gd name="connsiteY2-26" fmla="*/ 2536257 h 4860759"/>
                <a:gd name="connsiteX3-27" fmla="*/ 3523208 w 4413591"/>
                <a:gd name="connsiteY3-28" fmla="*/ 4860759 h 4860759"/>
                <a:gd name="connsiteX4-29" fmla="*/ 274681 w 4413591"/>
                <a:gd name="connsiteY4-30" fmla="*/ 2536257 h 486075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413591" h="4860759">
                  <a:moveTo>
                    <a:pt x="274681" y="2536257"/>
                  </a:moveTo>
                  <a:cubicBezTo>
                    <a:pt x="1525966" y="705853"/>
                    <a:pt x="1868501" y="0"/>
                    <a:pt x="3003443" y="0"/>
                  </a:cubicBezTo>
                  <a:cubicBezTo>
                    <a:pt x="4138385" y="0"/>
                    <a:pt x="4384669" y="1401315"/>
                    <a:pt x="4384669" y="2536257"/>
                  </a:cubicBezTo>
                  <a:cubicBezTo>
                    <a:pt x="4384669" y="3671199"/>
                    <a:pt x="4658150" y="4860759"/>
                    <a:pt x="3523208" y="4860759"/>
                  </a:cubicBezTo>
                  <a:cubicBezTo>
                    <a:pt x="2388266" y="4860759"/>
                    <a:pt x="-976604" y="4366661"/>
                    <a:pt x="274681" y="253625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Elipse 17"/>
            <p:cNvSpPr/>
            <p:nvPr/>
          </p:nvSpPr>
          <p:spPr>
            <a:xfrm>
              <a:off x="6903721" y="1061895"/>
              <a:ext cx="4817115" cy="5305167"/>
            </a:xfrm>
            <a:custGeom>
              <a:avLst/>
              <a:gdLst>
                <a:gd name="connsiteX0" fmla="*/ 0 w 4109987"/>
                <a:gd name="connsiteY0" fmla="*/ 2054994 h 4109987"/>
                <a:gd name="connsiteX1" fmla="*/ 2054994 w 4109987"/>
                <a:gd name="connsiteY1" fmla="*/ 0 h 4109987"/>
                <a:gd name="connsiteX2" fmla="*/ 4109988 w 4109987"/>
                <a:gd name="connsiteY2" fmla="*/ 2054994 h 4109987"/>
                <a:gd name="connsiteX3" fmla="*/ 2054994 w 4109987"/>
                <a:gd name="connsiteY3" fmla="*/ 4109988 h 4109987"/>
                <a:gd name="connsiteX4" fmla="*/ 0 w 4109987"/>
                <a:gd name="connsiteY4" fmla="*/ 2054994 h 4109987"/>
                <a:gd name="connsiteX0-1" fmla="*/ 8389 w 4118377"/>
                <a:gd name="connsiteY0-2" fmla="*/ 2536257 h 4591251"/>
                <a:gd name="connsiteX1-3" fmla="*/ 2737151 w 4118377"/>
                <a:gd name="connsiteY1-4" fmla="*/ 0 h 4591251"/>
                <a:gd name="connsiteX2-5" fmla="*/ 4118377 w 4118377"/>
                <a:gd name="connsiteY2-6" fmla="*/ 2536257 h 4591251"/>
                <a:gd name="connsiteX3-7" fmla="*/ 2063383 w 4118377"/>
                <a:gd name="connsiteY3-8" fmla="*/ 4591251 h 4591251"/>
                <a:gd name="connsiteX4-9" fmla="*/ 8389 w 4118377"/>
                <a:gd name="connsiteY4-10" fmla="*/ 2536257 h 4591251"/>
                <a:gd name="connsiteX0-11" fmla="*/ 3220 w 4142130"/>
                <a:gd name="connsiteY0-12" fmla="*/ 2536257 h 4860759"/>
                <a:gd name="connsiteX1-13" fmla="*/ 2731982 w 4142130"/>
                <a:gd name="connsiteY1-14" fmla="*/ 0 h 4860759"/>
                <a:gd name="connsiteX2-15" fmla="*/ 4113208 w 4142130"/>
                <a:gd name="connsiteY2-16" fmla="*/ 2536257 h 4860759"/>
                <a:gd name="connsiteX3-17" fmla="*/ 3251747 w 4142130"/>
                <a:gd name="connsiteY3-18" fmla="*/ 4860759 h 4860759"/>
                <a:gd name="connsiteX4-19" fmla="*/ 3220 w 4142130"/>
                <a:gd name="connsiteY4-20" fmla="*/ 2536257 h 4860759"/>
                <a:gd name="connsiteX0-21" fmla="*/ 274681 w 4413591"/>
                <a:gd name="connsiteY0-22" fmla="*/ 2536257 h 4860759"/>
                <a:gd name="connsiteX1-23" fmla="*/ 3003443 w 4413591"/>
                <a:gd name="connsiteY1-24" fmla="*/ 0 h 4860759"/>
                <a:gd name="connsiteX2-25" fmla="*/ 4384669 w 4413591"/>
                <a:gd name="connsiteY2-26" fmla="*/ 2536257 h 4860759"/>
                <a:gd name="connsiteX3-27" fmla="*/ 3523208 w 4413591"/>
                <a:gd name="connsiteY3-28" fmla="*/ 4860759 h 4860759"/>
                <a:gd name="connsiteX4-29" fmla="*/ 274681 w 4413591"/>
                <a:gd name="connsiteY4-30" fmla="*/ 2536257 h 486075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413591" h="4860759">
                  <a:moveTo>
                    <a:pt x="274681" y="2536257"/>
                  </a:moveTo>
                  <a:cubicBezTo>
                    <a:pt x="1525966" y="705853"/>
                    <a:pt x="1868501" y="0"/>
                    <a:pt x="3003443" y="0"/>
                  </a:cubicBezTo>
                  <a:cubicBezTo>
                    <a:pt x="4138385" y="0"/>
                    <a:pt x="4384669" y="1401315"/>
                    <a:pt x="4384669" y="2536257"/>
                  </a:cubicBezTo>
                  <a:cubicBezTo>
                    <a:pt x="4384669" y="3671199"/>
                    <a:pt x="4658150" y="4860759"/>
                    <a:pt x="3523208" y="4860759"/>
                  </a:cubicBezTo>
                  <a:cubicBezTo>
                    <a:pt x="2388266" y="4860759"/>
                    <a:pt x="-976604" y="4366661"/>
                    <a:pt x="274681" y="253625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" name="Текстовое поле 1"/>
          <p:cNvSpPr txBox="1"/>
          <p:nvPr/>
        </p:nvSpPr>
        <p:spPr>
          <a:xfrm>
            <a:off x="739140" y="132715"/>
            <a:ext cx="358076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 sz="2400"/>
              <a:t>Как я стал волонтером?</a:t>
            </a: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739140" y="395605"/>
            <a:ext cx="7390765" cy="5908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altLang="en-US"/>
          </a:p>
          <a:p>
            <a:r>
              <a:rPr lang="ru-RU" altLang="en-US"/>
              <a:t>Меня зовут Чекалев Иван Александрович, и я являюсь лидером нескольких треков и проектов </a:t>
            </a:r>
            <a:r>
              <a:rPr lang="ru-RU" altLang="en-US">
                <a:sym typeface="+mn-ea"/>
              </a:rPr>
              <a:t>Экоклуба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+mn-ea"/>
              </a:rPr>
              <a:t>Green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sym typeface="+mn-ea"/>
              </a:rPr>
              <a:t>колледж.</a:t>
            </a:r>
          </a:p>
          <a:p>
            <a:endParaRPr lang="ru-RU" altLang="en-US" dirty="0">
              <a:solidFill>
                <a:schemeClr val="accent6">
                  <a:lumMod val="75000"/>
                </a:schemeClr>
              </a:solidFill>
              <a:sym typeface="+mn-ea"/>
            </a:endParaRPr>
          </a:p>
          <a:p>
            <a:endParaRPr lang="ru-RU" altLang="en-US"/>
          </a:p>
          <a:p>
            <a:r>
              <a:rPr lang="ru-RU" altLang="en-US"/>
              <a:t>Моя волонтерская деятельность началась в 2018 году, с момента поступления в колледж, где на этот момент уже </a:t>
            </a:r>
          </a:p>
          <a:p>
            <a:r>
              <a:rPr lang="ru-RU" altLang="en-US"/>
              <a:t>существовал Экоклуб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+mn-ea"/>
              </a:rPr>
              <a:t>Green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sym typeface="+mn-ea"/>
              </a:rPr>
              <a:t>колледж</a:t>
            </a:r>
            <a:r>
              <a:rPr lang="ru-RU" dirty="0">
                <a:sym typeface="+mn-ea"/>
              </a:rPr>
              <a:t>, и меня однажды пригласила Вратновская О.П., на одноиз совместных мероприятий  с БФ «Дорога к дому», связанное с проведением экологических мастер-классов с подопечными Фонда, именно в тот момент я понял как помогать людям и природе классно и полезно.</a:t>
            </a:r>
          </a:p>
          <a:p>
            <a:r>
              <a:rPr lang="ru-RU" dirty="0">
                <a:sym typeface="+mn-ea"/>
              </a:rPr>
              <a:t>В 2020 году я начал заниматься проектами с связанными с экологической деятельностью клуба и отвечать за информационное освещение нашей деятельности.</a:t>
            </a:r>
          </a:p>
          <a:p>
            <a:r>
              <a:rPr lang="ru-RU" dirty="0">
                <a:sym typeface="+mn-ea"/>
              </a:rPr>
              <a:t>В этот же год я начал повышать уровень своей квалификации: проходить курсы, посещать региональные и федеральные форумы (Точка притяжения, ЧерВолонтер, и другие), самым главным открытием стало для меня посещения форума «Экосистема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sym typeface="+mn-ea"/>
              </a:rPr>
              <a:t>»</a:t>
            </a:r>
          </a:p>
          <a:p>
            <a:r>
              <a:rPr lang="ru-RU" dirty="0">
                <a:solidFill>
                  <a:schemeClr val="accent6">
                    <a:lumMod val="75000"/>
                  </a:schemeClr>
                </a:solidFill>
                <a:sym typeface="+mn-ea"/>
              </a:rPr>
              <a:t>На сегодняшний день я не представляю себя без деятельности нашего отряда.</a:t>
            </a:r>
            <a:endParaRPr lang="ru-RU" altLang="en-US"/>
          </a:p>
        </p:txBody>
      </p:sp>
      <p:pic>
        <p:nvPicPr>
          <p:cNvPr id="4" name="Замещающая рамка рисунка 3" descr="nwUnHLo7A98"/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tretch>
            <a:fillRect/>
          </a:stretch>
        </p:blipFill>
        <p:spPr>
          <a:xfrm>
            <a:off x="8918575" y="3384550"/>
            <a:ext cx="2461260" cy="3298190"/>
          </a:xfrm>
          <a:prstGeom prst="rect">
            <a:avLst/>
          </a:prstGeom>
        </p:spPr>
      </p:pic>
      <p:pic>
        <p:nvPicPr>
          <p:cNvPr id="100" name="Изображение 99"/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Замещающая рамка рисунка 4" descr="b8a06784-50fe-49dc-90b3-374c70336bf8"/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tretch>
            <a:fillRect/>
          </a:stretch>
        </p:blipFill>
        <p:spPr>
          <a:xfrm>
            <a:off x="8931910" y="0"/>
            <a:ext cx="2447925" cy="3263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628015" y="334010"/>
            <a:ext cx="43637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400">
                <a:solidFill>
                  <a:srgbClr val="00B050"/>
                </a:solidFill>
              </a:rPr>
              <a:t>Кто мы ?</a:t>
            </a: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812165" y="946785"/>
            <a:ext cx="675322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en-US"/>
              <a:t>Гринн Колледж- сообщество единомышленников объединенных одной миссией: Удовлетворение потребностей клиентов в организации детского досуга и благотворительной деятельности для контактных аудиторий путем  формирования  экологического самосознания </a:t>
            </a: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628015" y="2575560"/>
            <a:ext cx="25431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 sz="2400">
                <a:solidFill>
                  <a:srgbClr val="00B050"/>
                </a:solidFill>
              </a:rPr>
              <a:t>Что мы делаем</a:t>
            </a:r>
            <a:r>
              <a:rPr lang="ru-RU" altLang="en-US">
                <a:solidFill>
                  <a:srgbClr val="00B050"/>
                </a:solidFill>
              </a:rPr>
              <a:t>? </a:t>
            </a: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749935" y="2852420"/>
            <a:ext cx="681545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altLang="en-US"/>
          </a:p>
          <a:p>
            <a:pPr algn="l"/>
            <a:r>
              <a:rPr lang="ru-RU" altLang="en-US"/>
              <a:t>Учим детей и молодежь (от 3 до 20 лет) не мусорить, собирать раздельно пластик, стекло, бумагу и пр. (экологическое воспитание и просвещение)</a:t>
            </a:r>
          </a:p>
          <a:p>
            <a:pPr algn="l"/>
            <a:endParaRPr lang="ru-RU" altLang="en-US"/>
          </a:p>
          <a:p>
            <a:pPr algn="l"/>
            <a:r>
              <a:rPr lang="ru-RU" altLang="en-US"/>
              <a:t>Цель - спасти Череповец от мусора!</a:t>
            </a:r>
          </a:p>
          <a:p>
            <a:pPr algn="l"/>
            <a:endParaRPr lang="ru-RU" altLang="en-US"/>
          </a:p>
          <a:p>
            <a:pPr algn="l"/>
            <a:endParaRPr lang="ru-RU" altLang="en-US"/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628015" y="4628515"/>
            <a:ext cx="35845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 sz="2400">
                <a:solidFill>
                  <a:srgbClr val="00B050"/>
                </a:solidFill>
              </a:rPr>
              <a:t>Что я делаю как лидер?</a:t>
            </a:r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749300" y="5309870"/>
            <a:ext cx="68154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/>
              <a:t> С 2020 года я отвечаю за деятельность экологического трека нашего отряда и медийное освещение наших акций,</a:t>
            </a:r>
          </a:p>
          <a:p>
            <a:r>
              <a:rPr lang="ru-RU" altLang="en-US"/>
              <a:t>  участвую во всех акциях и подготовке к ним</a:t>
            </a:r>
          </a:p>
        </p:txBody>
      </p:sp>
      <p:pic>
        <p:nvPicPr>
          <p:cNvPr id="11" name="Замещающая рамка рисунка 10" descr="HbrPr5z91fE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8008620" y="1499235"/>
            <a:ext cx="4183380" cy="2906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803275" y="294005"/>
            <a:ext cx="4585335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es-ES" sz="2800" b="1" dirty="0">
                <a:solidFill>
                  <a:srgbClr val="00B050"/>
                </a:solidFill>
                <a:cs typeface="Arial" panose="020B0604020202020204" pitchFamily="34" charset="0"/>
              </a:rPr>
              <a:t>В каких мероприятиях мы приняли участие? </a:t>
            </a: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902335" y="1353820"/>
            <a:ext cx="5184775" cy="5908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ru-RU" altLang="en-US"/>
              <a:t>Работа с БФ «Дорога к дому» компании «Северсталь: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ru-RU" altLang="en-US"/>
              <a:t>Детские семейный экологические праздники:</a:t>
            </a:r>
          </a:p>
          <a:p>
            <a:pPr indent="0">
              <a:buFont typeface="Arial" panose="020B0604020202020204" pitchFamily="34" charset="0"/>
              <a:buNone/>
            </a:pPr>
            <a:endParaRPr lang="ru-RU" alt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/>
              <a:t>«Дети верят в чудеса»,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/>
              <a:t> «Мандариновое настроение»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/>
              <a:t>помощь в организации экологического просвещения подопечных фонда.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/>
              <a:t>проведение мастер-классов в пришкольном лагере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en-US"/>
          </a:p>
          <a:p>
            <a:pPr indent="0">
              <a:buFont typeface="Arial" panose="020B0604020202020204" pitchFamily="34" charset="0"/>
              <a:buNone/>
            </a:pPr>
            <a:r>
              <a:rPr lang="ru-RU" altLang="en-US"/>
              <a:t>Работа с ППО ЧЗ «Северсталь-Метиз» 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ru-RU" altLang="en-US"/>
              <a:t>(организация работы площадок для детей, проведение мастер-классов) </a:t>
            </a:r>
          </a:p>
          <a:p>
            <a:pPr indent="0">
              <a:buFont typeface="Arial" panose="020B0604020202020204" pitchFamily="34" charset="0"/>
              <a:buNone/>
            </a:pPr>
            <a:endParaRPr lang="ru-RU" alt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/>
              <a:t>«Активный движ»,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/>
              <a:t>футбольный матч в честь 70 летия ППО «ГМПР»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/>
              <a:t>Проведение субботников</a:t>
            </a:r>
          </a:p>
          <a:p>
            <a:pPr indent="0">
              <a:buFont typeface="Arial" panose="020B0604020202020204" pitchFamily="34" charset="0"/>
              <a:buNone/>
            </a:pPr>
            <a:endParaRPr lang="ru-RU" alt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en-US"/>
          </a:p>
        </p:txBody>
      </p:sp>
      <p:pic>
        <p:nvPicPr>
          <p:cNvPr id="4" name="Замещающая рамка рисунка 3" descr="SDfsd835uow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>
            <a:fillRect/>
          </a:stretch>
        </p:blipFill>
        <p:spPr>
          <a:xfrm>
            <a:off x="11548745" y="7482840"/>
            <a:ext cx="4572000" cy="6858000"/>
          </a:xfrm>
          <a:prstGeom prst="rect">
            <a:avLst/>
          </a:prstGeom>
        </p:spPr>
      </p:pic>
      <p:sp>
        <p:nvSpPr>
          <p:cNvPr id="27" name="Forma libre 26"/>
          <p:cNvSpPr/>
          <p:nvPr/>
        </p:nvSpPr>
        <p:spPr>
          <a:xfrm>
            <a:off x="383332" y="1353741"/>
            <a:ext cx="338554" cy="338554"/>
          </a:xfrm>
          <a:custGeom>
            <a:avLst/>
            <a:gdLst>
              <a:gd name="connsiteX0" fmla="*/ 2910247 w 5819790"/>
              <a:gd name="connsiteY0" fmla="*/ 0 h 5819790"/>
              <a:gd name="connsiteX1" fmla="*/ 0 w 5819790"/>
              <a:gd name="connsiteY1" fmla="*/ 2910247 h 5819790"/>
              <a:gd name="connsiteX2" fmla="*/ 2910247 w 5819790"/>
              <a:gd name="connsiteY2" fmla="*/ 5827550 h 5819790"/>
              <a:gd name="connsiteX3" fmla="*/ 5820495 w 5819790"/>
              <a:gd name="connsiteY3" fmla="*/ 2917303 h 5819790"/>
              <a:gd name="connsiteX4" fmla="*/ 2910247 w 5819790"/>
              <a:gd name="connsiteY4" fmla="*/ 0 h 5819790"/>
              <a:gd name="connsiteX5" fmla="*/ 2910247 w 5819790"/>
              <a:gd name="connsiteY5" fmla="*/ 5545414 h 5819790"/>
              <a:gd name="connsiteX6" fmla="*/ 282136 w 5819790"/>
              <a:gd name="connsiteY6" fmla="*/ 2917303 h 5819790"/>
              <a:gd name="connsiteX7" fmla="*/ 2910247 w 5819790"/>
              <a:gd name="connsiteY7" fmla="*/ 281433 h 5819790"/>
              <a:gd name="connsiteX8" fmla="*/ 5538358 w 5819790"/>
              <a:gd name="connsiteY8" fmla="*/ 2909544 h 5819790"/>
              <a:gd name="connsiteX9" fmla="*/ 2910247 w 5819790"/>
              <a:gd name="connsiteY9" fmla="*/ 5545414 h 5819790"/>
              <a:gd name="connsiteX10" fmla="*/ 4265916 w 5819790"/>
              <a:gd name="connsiteY10" fmla="*/ 2977964 h 5819790"/>
              <a:gd name="connsiteX11" fmla="*/ 4258157 w 5819790"/>
              <a:gd name="connsiteY11" fmla="*/ 2985724 h 5819790"/>
              <a:gd name="connsiteX12" fmla="*/ 4242637 w 5819790"/>
              <a:gd name="connsiteY12" fmla="*/ 3008299 h 5819790"/>
              <a:gd name="connsiteX13" fmla="*/ 3191680 w 5819790"/>
              <a:gd name="connsiteY13" fmla="*/ 4059256 h 5819790"/>
              <a:gd name="connsiteX14" fmla="*/ 3092933 w 5819790"/>
              <a:gd name="connsiteY14" fmla="*/ 4097342 h 5819790"/>
              <a:gd name="connsiteX15" fmla="*/ 2994187 w 5819790"/>
              <a:gd name="connsiteY15" fmla="*/ 4059256 h 5819790"/>
              <a:gd name="connsiteX16" fmla="*/ 2994187 w 5819790"/>
              <a:gd name="connsiteY16" fmla="*/ 3861051 h 5819790"/>
              <a:gd name="connsiteX17" fmla="*/ 3801807 w 5819790"/>
              <a:gd name="connsiteY17" fmla="*/ 3053431 h 5819790"/>
              <a:gd name="connsiteX18" fmla="*/ 1569385 w 5819790"/>
              <a:gd name="connsiteY18" fmla="*/ 3053431 h 5819790"/>
              <a:gd name="connsiteX19" fmla="*/ 1432543 w 5819790"/>
              <a:gd name="connsiteY19" fmla="*/ 2916590 h 5819790"/>
              <a:gd name="connsiteX20" fmla="*/ 1569385 w 5819790"/>
              <a:gd name="connsiteY20" fmla="*/ 2779749 h 5819790"/>
              <a:gd name="connsiteX21" fmla="*/ 3801094 w 5819790"/>
              <a:gd name="connsiteY21" fmla="*/ 2779749 h 5819790"/>
              <a:gd name="connsiteX22" fmla="*/ 3001937 w 5819790"/>
              <a:gd name="connsiteY22" fmla="*/ 1980593 h 5819790"/>
              <a:gd name="connsiteX23" fmla="*/ 3001937 w 5819790"/>
              <a:gd name="connsiteY23" fmla="*/ 1782387 h 5819790"/>
              <a:gd name="connsiteX24" fmla="*/ 3200143 w 5819790"/>
              <a:gd name="connsiteY24" fmla="*/ 1782387 h 5819790"/>
              <a:gd name="connsiteX25" fmla="*/ 4235590 w 5819790"/>
              <a:gd name="connsiteY25" fmla="*/ 2818538 h 5819790"/>
              <a:gd name="connsiteX26" fmla="*/ 4251110 w 5819790"/>
              <a:gd name="connsiteY26" fmla="*/ 2841113 h 5819790"/>
              <a:gd name="connsiteX27" fmla="*/ 4258870 w 5819790"/>
              <a:gd name="connsiteY27" fmla="*/ 2848873 h 5819790"/>
              <a:gd name="connsiteX28" fmla="*/ 4266629 w 5819790"/>
              <a:gd name="connsiteY28" fmla="*/ 2864393 h 5819790"/>
              <a:gd name="connsiteX29" fmla="*/ 4274389 w 5819790"/>
              <a:gd name="connsiteY29" fmla="*/ 2879912 h 5819790"/>
              <a:gd name="connsiteX30" fmla="*/ 4274389 w 5819790"/>
              <a:gd name="connsiteY30" fmla="*/ 2895432 h 5819790"/>
              <a:gd name="connsiteX31" fmla="*/ 4274389 w 5819790"/>
              <a:gd name="connsiteY31" fmla="*/ 2949036 h 5819790"/>
              <a:gd name="connsiteX32" fmla="*/ 4274389 w 5819790"/>
              <a:gd name="connsiteY32" fmla="*/ 2964556 h 5819790"/>
              <a:gd name="connsiteX33" fmla="*/ 4265916 w 5819790"/>
              <a:gd name="connsiteY33" fmla="*/ 2977964 h 5819790"/>
              <a:gd name="connsiteX34" fmla="*/ 4265916 w 5819790"/>
              <a:gd name="connsiteY34" fmla="*/ 2977964 h 5819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819790" h="5819790">
                <a:moveTo>
                  <a:pt x="2910247" y="0"/>
                </a:moveTo>
                <a:cubicBezTo>
                  <a:pt x="1302768" y="0"/>
                  <a:pt x="0" y="1302768"/>
                  <a:pt x="0" y="2910247"/>
                </a:cubicBezTo>
                <a:cubicBezTo>
                  <a:pt x="0" y="4517727"/>
                  <a:pt x="1302768" y="5827550"/>
                  <a:pt x="2910247" y="5827550"/>
                </a:cubicBezTo>
                <a:cubicBezTo>
                  <a:pt x="4517727" y="5827550"/>
                  <a:pt x="5820495" y="4524783"/>
                  <a:pt x="5820495" y="2917303"/>
                </a:cubicBezTo>
                <a:cubicBezTo>
                  <a:pt x="5820495" y="1309824"/>
                  <a:pt x="4517727" y="0"/>
                  <a:pt x="2910247" y="0"/>
                </a:cubicBezTo>
                <a:close/>
                <a:moveTo>
                  <a:pt x="2910247" y="5545414"/>
                </a:moveTo>
                <a:cubicBezTo>
                  <a:pt x="1462879" y="5545414"/>
                  <a:pt x="282136" y="4364672"/>
                  <a:pt x="282136" y="2917303"/>
                </a:cubicBezTo>
                <a:cubicBezTo>
                  <a:pt x="282136" y="1469935"/>
                  <a:pt x="1462879" y="281433"/>
                  <a:pt x="2910247" y="281433"/>
                </a:cubicBezTo>
                <a:cubicBezTo>
                  <a:pt x="4357616" y="281433"/>
                  <a:pt x="5538358" y="1462175"/>
                  <a:pt x="5538358" y="2909544"/>
                </a:cubicBezTo>
                <a:cubicBezTo>
                  <a:pt x="5538358" y="4356912"/>
                  <a:pt x="4357616" y="5545414"/>
                  <a:pt x="2910247" y="5545414"/>
                </a:cubicBezTo>
                <a:close/>
                <a:moveTo>
                  <a:pt x="4265916" y="2977964"/>
                </a:moveTo>
                <a:cubicBezTo>
                  <a:pt x="4265916" y="2977964"/>
                  <a:pt x="4265916" y="2985724"/>
                  <a:pt x="4258157" y="2985724"/>
                </a:cubicBezTo>
                <a:cubicBezTo>
                  <a:pt x="4250397" y="2993484"/>
                  <a:pt x="4250397" y="3001243"/>
                  <a:pt x="4242637" y="3008299"/>
                </a:cubicBezTo>
                <a:lnTo>
                  <a:pt x="3191680" y="4059256"/>
                </a:lnTo>
                <a:cubicBezTo>
                  <a:pt x="3161354" y="4089582"/>
                  <a:pt x="3131019" y="4097342"/>
                  <a:pt x="3092933" y="4097342"/>
                </a:cubicBezTo>
                <a:cubicBezTo>
                  <a:pt x="3054848" y="4097342"/>
                  <a:pt x="3024513" y="4081822"/>
                  <a:pt x="2994187" y="4059256"/>
                </a:cubicBezTo>
                <a:cubicBezTo>
                  <a:pt x="2940582" y="4005652"/>
                  <a:pt x="2940582" y="3914665"/>
                  <a:pt x="2994187" y="3861051"/>
                </a:cubicBezTo>
                <a:lnTo>
                  <a:pt x="3801807" y="3053431"/>
                </a:lnTo>
                <a:lnTo>
                  <a:pt x="1569385" y="3053431"/>
                </a:lnTo>
                <a:cubicBezTo>
                  <a:pt x="1493204" y="3053431"/>
                  <a:pt x="1432543" y="2992770"/>
                  <a:pt x="1432543" y="2916590"/>
                </a:cubicBezTo>
                <a:cubicBezTo>
                  <a:pt x="1432543" y="2840410"/>
                  <a:pt x="1493204" y="2779749"/>
                  <a:pt x="1569385" y="2779749"/>
                </a:cubicBezTo>
                <a:lnTo>
                  <a:pt x="3801094" y="2779749"/>
                </a:lnTo>
                <a:lnTo>
                  <a:pt x="3001937" y="1980593"/>
                </a:lnTo>
                <a:cubicBezTo>
                  <a:pt x="2948333" y="1926988"/>
                  <a:pt x="2948333" y="1836001"/>
                  <a:pt x="3001937" y="1782387"/>
                </a:cubicBezTo>
                <a:cubicBezTo>
                  <a:pt x="3055542" y="1728782"/>
                  <a:pt x="3146529" y="1728782"/>
                  <a:pt x="3200143" y="1782387"/>
                </a:cubicBezTo>
                <a:lnTo>
                  <a:pt x="4235590" y="2818538"/>
                </a:lnTo>
                <a:cubicBezTo>
                  <a:pt x="4243350" y="2826298"/>
                  <a:pt x="4251110" y="2834057"/>
                  <a:pt x="4251110" y="2841113"/>
                </a:cubicBezTo>
                <a:lnTo>
                  <a:pt x="4258870" y="2848873"/>
                </a:lnTo>
                <a:cubicBezTo>
                  <a:pt x="4258870" y="2856633"/>
                  <a:pt x="4266629" y="2856633"/>
                  <a:pt x="4266629" y="2864393"/>
                </a:cubicBezTo>
                <a:cubicBezTo>
                  <a:pt x="4266629" y="2872152"/>
                  <a:pt x="4266629" y="2872152"/>
                  <a:pt x="4274389" y="2879912"/>
                </a:cubicBezTo>
                <a:cubicBezTo>
                  <a:pt x="4274389" y="2887672"/>
                  <a:pt x="4274389" y="2887672"/>
                  <a:pt x="4274389" y="2895432"/>
                </a:cubicBezTo>
                <a:cubicBezTo>
                  <a:pt x="4274389" y="2910951"/>
                  <a:pt x="4274389" y="2933517"/>
                  <a:pt x="4274389" y="2949036"/>
                </a:cubicBezTo>
                <a:cubicBezTo>
                  <a:pt x="4274389" y="2956796"/>
                  <a:pt x="4274389" y="2956796"/>
                  <a:pt x="4274389" y="2964556"/>
                </a:cubicBezTo>
                <a:cubicBezTo>
                  <a:pt x="4273676" y="2970908"/>
                  <a:pt x="4273676" y="2970908"/>
                  <a:pt x="4265916" y="2977964"/>
                </a:cubicBezTo>
                <a:cubicBezTo>
                  <a:pt x="4265916" y="2970908"/>
                  <a:pt x="4265916" y="2977964"/>
                  <a:pt x="4265916" y="2977964"/>
                </a:cubicBezTo>
                <a:close/>
              </a:path>
            </a:pathLst>
          </a:custGeom>
          <a:gradFill>
            <a:gsLst>
              <a:gs pos="0">
                <a:srgbClr val="EA8D8D"/>
              </a:gs>
              <a:gs pos="99000">
                <a:srgbClr val="A890FE"/>
              </a:gs>
            </a:gsLst>
            <a:lin ang="5400000" scaled="1"/>
          </a:gra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s-E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Forma libre 26"/>
          <p:cNvSpPr/>
          <p:nvPr/>
        </p:nvSpPr>
        <p:spPr>
          <a:xfrm>
            <a:off x="383332" y="4446826"/>
            <a:ext cx="338554" cy="338554"/>
          </a:xfrm>
          <a:custGeom>
            <a:avLst/>
            <a:gdLst>
              <a:gd name="connsiteX0" fmla="*/ 2910247 w 5819790"/>
              <a:gd name="connsiteY0" fmla="*/ 0 h 5819790"/>
              <a:gd name="connsiteX1" fmla="*/ 0 w 5819790"/>
              <a:gd name="connsiteY1" fmla="*/ 2910247 h 5819790"/>
              <a:gd name="connsiteX2" fmla="*/ 2910247 w 5819790"/>
              <a:gd name="connsiteY2" fmla="*/ 5827550 h 5819790"/>
              <a:gd name="connsiteX3" fmla="*/ 5820495 w 5819790"/>
              <a:gd name="connsiteY3" fmla="*/ 2917303 h 5819790"/>
              <a:gd name="connsiteX4" fmla="*/ 2910247 w 5819790"/>
              <a:gd name="connsiteY4" fmla="*/ 0 h 5819790"/>
              <a:gd name="connsiteX5" fmla="*/ 2910247 w 5819790"/>
              <a:gd name="connsiteY5" fmla="*/ 5545414 h 5819790"/>
              <a:gd name="connsiteX6" fmla="*/ 282136 w 5819790"/>
              <a:gd name="connsiteY6" fmla="*/ 2917303 h 5819790"/>
              <a:gd name="connsiteX7" fmla="*/ 2910247 w 5819790"/>
              <a:gd name="connsiteY7" fmla="*/ 281433 h 5819790"/>
              <a:gd name="connsiteX8" fmla="*/ 5538358 w 5819790"/>
              <a:gd name="connsiteY8" fmla="*/ 2909544 h 5819790"/>
              <a:gd name="connsiteX9" fmla="*/ 2910247 w 5819790"/>
              <a:gd name="connsiteY9" fmla="*/ 5545414 h 5819790"/>
              <a:gd name="connsiteX10" fmla="*/ 4265916 w 5819790"/>
              <a:gd name="connsiteY10" fmla="*/ 2977964 h 5819790"/>
              <a:gd name="connsiteX11" fmla="*/ 4258157 w 5819790"/>
              <a:gd name="connsiteY11" fmla="*/ 2985724 h 5819790"/>
              <a:gd name="connsiteX12" fmla="*/ 4242637 w 5819790"/>
              <a:gd name="connsiteY12" fmla="*/ 3008299 h 5819790"/>
              <a:gd name="connsiteX13" fmla="*/ 3191680 w 5819790"/>
              <a:gd name="connsiteY13" fmla="*/ 4059256 h 5819790"/>
              <a:gd name="connsiteX14" fmla="*/ 3092933 w 5819790"/>
              <a:gd name="connsiteY14" fmla="*/ 4097342 h 5819790"/>
              <a:gd name="connsiteX15" fmla="*/ 2994187 w 5819790"/>
              <a:gd name="connsiteY15" fmla="*/ 4059256 h 5819790"/>
              <a:gd name="connsiteX16" fmla="*/ 2994187 w 5819790"/>
              <a:gd name="connsiteY16" fmla="*/ 3861051 h 5819790"/>
              <a:gd name="connsiteX17" fmla="*/ 3801807 w 5819790"/>
              <a:gd name="connsiteY17" fmla="*/ 3053431 h 5819790"/>
              <a:gd name="connsiteX18" fmla="*/ 1569385 w 5819790"/>
              <a:gd name="connsiteY18" fmla="*/ 3053431 h 5819790"/>
              <a:gd name="connsiteX19" fmla="*/ 1432543 w 5819790"/>
              <a:gd name="connsiteY19" fmla="*/ 2916590 h 5819790"/>
              <a:gd name="connsiteX20" fmla="*/ 1569385 w 5819790"/>
              <a:gd name="connsiteY20" fmla="*/ 2779749 h 5819790"/>
              <a:gd name="connsiteX21" fmla="*/ 3801094 w 5819790"/>
              <a:gd name="connsiteY21" fmla="*/ 2779749 h 5819790"/>
              <a:gd name="connsiteX22" fmla="*/ 3001937 w 5819790"/>
              <a:gd name="connsiteY22" fmla="*/ 1980593 h 5819790"/>
              <a:gd name="connsiteX23" fmla="*/ 3001937 w 5819790"/>
              <a:gd name="connsiteY23" fmla="*/ 1782387 h 5819790"/>
              <a:gd name="connsiteX24" fmla="*/ 3200143 w 5819790"/>
              <a:gd name="connsiteY24" fmla="*/ 1782387 h 5819790"/>
              <a:gd name="connsiteX25" fmla="*/ 4235590 w 5819790"/>
              <a:gd name="connsiteY25" fmla="*/ 2818538 h 5819790"/>
              <a:gd name="connsiteX26" fmla="*/ 4251110 w 5819790"/>
              <a:gd name="connsiteY26" fmla="*/ 2841113 h 5819790"/>
              <a:gd name="connsiteX27" fmla="*/ 4258870 w 5819790"/>
              <a:gd name="connsiteY27" fmla="*/ 2848873 h 5819790"/>
              <a:gd name="connsiteX28" fmla="*/ 4266629 w 5819790"/>
              <a:gd name="connsiteY28" fmla="*/ 2864393 h 5819790"/>
              <a:gd name="connsiteX29" fmla="*/ 4274389 w 5819790"/>
              <a:gd name="connsiteY29" fmla="*/ 2879912 h 5819790"/>
              <a:gd name="connsiteX30" fmla="*/ 4274389 w 5819790"/>
              <a:gd name="connsiteY30" fmla="*/ 2895432 h 5819790"/>
              <a:gd name="connsiteX31" fmla="*/ 4274389 w 5819790"/>
              <a:gd name="connsiteY31" fmla="*/ 2949036 h 5819790"/>
              <a:gd name="connsiteX32" fmla="*/ 4274389 w 5819790"/>
              <a:gd name="connsiteY32" fmla="*/ 2964556 h 5819790"/>
              <a:gd name="connsiteX33" fmla="*/ 4265916 w 5819790"/>
              <a:gd name="connsiteY33" fmla="*/ 2977964 h 5819790"/>
              <a:gd name="connsiteX34" fmla="*/ 4265916 w 5819790"/>
              <a:gd name="connsiteY34" fmla="*/ 2977964 h 5819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819790" h="5819790">
                <a:moveTo>
                  <a:pt x="2910247" y="0"/>
                </a:moveTo>
                <a:cubicBezTo>
                  <a:pt x="1302768" y="0"/>
                  <a:pt x="0" y="1302768"/>
                  <a:pt x="0" y="2910247"/>
                </a:cubicBezTo>
                <a:cubicBezTo>
                  <a:pt x="0" y="4517727"/>
                  <a:pt x="1302768" y="5827550"/>
                  <a:pt x="2910247" y="5827550"/>
                </a:cubicBezTo>
                <a:cubicBezTo>
                  <a:pt x="4517727" y="5827550"/>
                  <a:pt x="5820495" y="4524783"/>
                  <a:pt x="5820495" y="2917303"/>
                </a:cubicBezTo>
                <a:cubicBezTo>
                  <a:pt x="5820495" y="1309824"/>
                  <a:pt x="4517727" y="0"/>
                  <a:pt x="2910247" y="0"/>
                </a:cubicBezTo>
                <a:close/>
                <a:moveTo>
                  <a:pt x="2910247" y="5545414"/>
                </a:moveTo>
                <a:cubicBezTo>
                  <a:pt x="1462879" y="5545414"/>
                  <a:pt x="282136" y="4364672"/>
                  <a:pt x="282136" y="2917303"/>
                </a:cubicBezTo>
                <a:cubicBezTo>
                  <a:pt x="282136" y="1469935"/>
                  <a:pt x="1462879" y="281433"/>
                  <a:pt x="2910247" y="281433"/>
                </a:cubicBezTo>
                <a:cubicBezTo>
                  <a:pt x="4357616" y="281433"/>
                  <a:pt x="5538358" y="1462175"/>
                  <a:pt x="5538358" y="2909544"/>
                </a:cubicBezTo>
                <a:cubicBezTo>
                  <a:pt x="5538358" y="4356912"/>
                  <a:pt x="4357616" y="5545414"/>
                  <a:pt x="2910247" y="5545414"/>
                </a:cubicBezTo>
                <a:close/>
                <a:moveTo>
                  <a:pt x="4265916" y="2977964"/>
                </a:moveTo>
                <a:cubicBezTo>
                  <a:pt x="4265916" y="2977964"/>
                  <a:pt x="4265916" y="2985724"/>
                  <a:pt x="4258157" y="2985724"/>
                </a:cubicBezTo>
                <a:cubicBezTo>
                  <a:pt x="4250397" y="2993484"/>
                  <a:pt x="4250397" y="3001243"/>
                  <a:pt x="4242637" y="3008299"/>
                </a:cubicBezTo>
                <a:lnTo>
                  <a:pt x="3191680" y="4059256"/>
                </a:lnTo>
                <a:cubicBezTo>
                  <a:pt x="3161354" y="4089582"/>
                  <a:pt x="3131019" y="4097342"/>
                  <a:pt x="3092933" y="4097342"/>
                </a:cubicBezTo>
                <a:cubicBezTo>
                  <a:pt x="3054848" y="4097342"/>
                  <a:pt x="3024513" y="4081822"/>
                  <a:pt x="2994187" y="4059256"/>
                </a:cubicBezTo>
                <a:cubicBezTo>
                  <a:pt x="2940582" y="4005652"/>
                  <a:pt x="2940582" y="3914665"/>
                  <a:pt x="2994187" y="3861051"/>
                </a:cubicBezTo>
                <a:lnTo>
                  <a:pt x="3801807" y="3053431"/>
                </a:lnTo>
                <a:lnTo>
                  <a:pt x="1569385" y="3053431"/>
                </a:lnTo>
                <a:cubicBezTo>
                  <a:pt x="1493204" y="3053431"/>
                  <a:pt x="1432543" y="2992770"/>
                  <a:pt x="1432543" y="2916590"/>
                </a:cubicBezTo>
                <a:cubicBezTo>
                  <a:pt x="1432543" y="2840410"/>
                  <a:pt x="1493204" y="2779749"/>
                  <a:pt x="1569385" y="2779749"/>
                </a:cubicBezTo>
                <a:lnTo>
                  <a:pt x="3801094" y="2779749"/>
                </a:lnTo>
                <a:lnTo>
                  <a:pt x="3001937" y="1980593"/>
                </a:lnTo>
                <a:cubicBezTo>
                  <a:pt x="2948333" y="1926988"/>
                  <a:pt x="2948333" y="1836001"/>
                  <a:pt x="3001937" y="1782387"/>
                </a:cubicBezTo>
                <a:cubicBezTo>
                  <a:pt x="3055542" y="1728782"/>
                  <a:pt x="3146529" y="1728782"/>
                  <a:pt x="3200143" y="1782387"/>
                </a:cubicBezTo>
                <a:lnTo>
                  <a:pt x="4235590" y="2818538"/>
                </a:lnTo>
                <a:cubicBezTo>
                  <a:pt x="4243350" y="2826298"/>
                  <a:pt x="4251110" y="2834057"/>
                  <a:pt x="4251110" y="2841113"/>
                </a:cubicBezTo>
                <a:lnTo>
                  <a:pt x="4258870" y="2848873"/>
                </a:lnTo>
                <a:cubicBezTo>
                  <a:pt x="4258870" y="2856633"/>
                  <a:pt x="4266629" y="2856633"/>
                  <a:pt x="4266629" y="2864393"/>
                </a:cubicBezTo>
                <a:cubicBezTo>
                  <a:pt x="4266629" y="2872152"/>
                  <a:pt x="4266629" y="2872152"/>
                  <a:pt x="4274389" y="2879912"/>
                </a:cubicBezTo>
                <a:cubicBezTo>
                  <a:pt x="4274389" y="2887672"/>
                  <a:pt x="4274389" y="2887672"/>
                  <a:pt x="4274389" y="2895432"/>
                </a:cubicBezTo>
                <a:cubicBezTo>
                  <a:pt x="4274389" y="2910951"/>
                  <a:pt x="4274389" y="2933517"/>
                  <a:pt x="4274389" y="2949036"/>
                </a:cubicBezTo>
                <a:cubicBezTo>
                  <a:pt x="4274389" y="2956796"/>
                  <a:pt x="4274389" y="2956796"/>
                  <a:pt x="4274389" y="2964556"/>
                </a:cubicBezTo>
                <a:cubicBezTo>
                  <a:pt x="4273676" y="2970908"/>
                  <a:pt x="4273676" y="2970908"/>
                  <a:pt x="4265916" y="2977964"/>
                </a:cubicBezTo>
                <a:cubicBezTo>
                  <a:pt x="4265916" y="2970908"/>
                  <a:pt x="4265916" y="2977964"/>
                  <a:pt x="4265916" y="2977964"/>
                </a:cubicBezTo>
                <a:close/>
              </a:path>
            </a:pathLst>
          </a:custGeom>
          <a:gradFill>
            <a:gsLst>
              <a:gs pos="0">
                <a:srgbClr val="EA8D8D"/>
              </a:gs>
              <a:gs pos="99000">
                <a:srgbClr val="A890FE"/>
              </a:gs>
            </a:gsLst>
            <a:lin ang="5400000" scaled="1"/>
          </a:gra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s-E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6084570" y="743585"/>
            <a:ext cx="6107430" cy="673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altLang="en-US">
                <a:sym typeface="+mn-ea"/>
              </a:rPr>
              <a:t>Посещение мероприятий и активное взаимодействие с детьми (День мецената, День Инвалида, сезонные праздники)</a:t>
            </a:r>
            <a:endParaRPr lang="ru-RU" altLang="en-US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altLang="en-US">
                <a:sym typeface="+mn-ea"/>
              </a:rPr>
              <a:t>Проведение экологических мастер-классов, игр, праздников для разных групп населения.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altLang="en-US">
                <a:cs typeface="+mn-lt"/>
                <a:sym typeface="+mn-ea"/>
              </a:rPr>
              <a:t>Проведение экологических мероприятий и акция для студентов и абитурентов БПОУ ВО «ЧМК» и Учащихся школ города</a:t>
            </a:r>
            <a:endParaRPr lang="ru-RU" altLang="en-US">
              <a:cs typeface="+mn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altLang="en-US">
                <a:cs typeface="+mn-lt"/>
                <a:sym typeface="+mn-ea"/>
              </a:rPr>
              <a:t>Участие в городских субботниках по уборке территорий города и  водных обьектов</a:t>
            </a:r>
            <a:endParaRPr lang="ru-RU" altLang="en-US">
              <a:cs typeface="+mn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altLang="en-US">
                <a:cs typeface="+mn-lt"/>
                <a:sym typeface="+mn-ea"/>
              </a:rPr>
              <a:t>проведение акций по раздельному сбору отходов в колледже </a:t>
            </a:r>
            <a:endParaRPr lang="ru-RU" altLang="en-US">
              <a:cs typeface="+mn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altLang="en-US">
                <a:cs typeface="+mn-lt"/>
                <a:sym typeface="+mn-ea"/>
              </a:rPr>
              <a:t>проведение акций по раздельному сбору отходов на мероприятиях экоклуба и совместно с нашими партнерами: «ЭкоТехнологии» «Раздельный сбор»</a:t>
            </a:r>
            <a:endParaRPr lang="ru-RU" altLang="en-US">
              <a:cs typeface="+mn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altLang="en-US">
                <a:cs typeface="+mn-lt"/>
                <a:sym typeface="+mn-ea"/>
              </a:rPr>
              <a:t>Использование в наших мероприятиях разработок наших  проектов: </a:t>
            </a:r>
            <a:r>
              <a:rPr b="1" dirty="0">
                <a:solidFill>
                  <a:srgbClr val="385723"/>
                </a:solidFill>
                <a:cs typeface="+mn-lt"/>
                <a:sym typeface="+mn-ea"/>
              </a:rPr>
              <a:t>Биокупол</a:t>
            </a:r>
            <a:r>
              <a:rPr lang="ru-RU" b="1" dirty="0">
                <a:solidFill>
                  <a:srgbClr val="385723"/>
                </a:solidFill>
                <a:cs typeface="+mn-lt"/>
                <a:sym typeface="+mn-ea"/>
              </a:rPr>
              <a:t> </a:t>
            </a:r>
            <a:r>
              <a:rPr b="1" dirty="0">
                <a:solidFill>
                  <a:srgbClr val="385723"/>
                </a:solidFill>
                <a:cs typeface="+mn-lt"/>
                <a:sym typeface="+mn-ea"/>
              </a:rPr>
              <a:t>(использование возобновляемых источников </a:t>
            </a:r>
            <a:r>
              <a:rPr lang="ru-RU" b="1" dirty="0">
                <a:solidFill>
                  <a:srgbClr val="385723"/>
                </a:solidFill>
                <a:cs typeface="+mn-lt"/>
                <a:sym typeface="+mn-ea"/>
              </a:rPr>
              <a:t>в</a:t>
            </a:r>
            <a:r>
              <a:rPr b="1" dirty="0">
                <a:solidFill>
                  <a:srgbClr val="385723"/>
                </a:solidFill>
                <a:cs typeface="+mn-lt"/>
                <a:sym typeface="+mn-ea"/>
              </a:rPr>
              <a:t> строительстве)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385723"/>
                </a:solidFill>
                <a:cs typeface="+mn-lt"/>
                <a:sym typeface="+mn-ea"/>
              </a:rPr>
              <a:t>Зеленая лаборатория -применение аддитивных технологий для обучения  (использование 3Д ручек)</a:t>
            </a:r>
            <a:endParaRPr b="1" dirty="0">
              <a:solidFill>
                <a:srgbClr val="385723"/>
              </a:solidFill>
              <a:cs typeface="+mn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ru-RU" altLang="en-US">
              <a:sym typeface="+mn-ea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ru-RU" altLang="en-US"/>
          </a:p>
          <a:p>
            <a:endParaRPr lang="ru-RU" altLang="en-US"/>
          </a:p>
        </p:txBody>
      </p:sp>
      <p:sp>
        <p:nvSpPr>
          <p:cNvPr id="6" name="Forma libre 26"/>
          <p:cNvSpPr/>
          <p:nvPr/>
        </p:nvSpPr>
        <p:spPr>
          <a:xfrm>
            <a:off x="5654467" y="743506"/>
            <a:ext cx="338554" cy="338554"/>
          </a:xfrm>
          <a:custGeom>
            <a:avLst/>
            <a:gdLst>
              <a:gd name="connsiteX0" fmla="*/ 2910247 w 5819790"/>
              <a:gd name="connsiteY0" fmla="*/ 0 h 5819790"/>
              <a:gd name="connsiteX1" fmla="*/ 0 w 5819790"/>
              <a:gd name="connsiteY1" fmla="*/ 2910247 h 5819790"/>
              <a:gd name="connsiteX2" fmla="*/ 2910247 w 5819790"/>
              <a:gd name="connsiteY2" fmla="*/ 5827550 h 5819790"/>
              <a:gd name="connsiteX3" fmla="*/ 5820495 w 5819790"/>
              <a:gd name="connsiteY3" fmla="*/ 2917303 h 5819790"/>
              <a:gd name="connsiteX4" fmla="*/ 2910247 w 5819790"/>
              <a:gd name="connsiteY4" fmla="*/ 0 h 5819790"/>
              <a:gd name="connsiteX5" fmla="*/ 2910247 w 5819790"/>
              <a:gd name="connsiteY5" fmla="*/ 5545414 h 5819790"/>
              <a:gd name="connsiteX6" fmla="*/ 282136 w 5819790"/>
              <a:gd name="connsiteY6" fmla="*/ 2917303 h 5819790"/>
              <a:gd name="connsiteX7" fmla="*/ 2910247 w 5819790"/>
              <a:gd name="connsiteY7" fmla="*/ 281433 h 5819790"/>
              <a:gd name="connsiteX8" fmla="*/ 5538358 w 5819790"/>
              <a:gd name="connsiteY8" fmla="*/ 2909544 h 5819790"/>
              <a:gd name="connsiteX9" fmla="*/ 2910247 w 5819790"/>
              <a:gd name="connsiteY9" fmla="*/ 5545414 h 5819790"/>
              <a:gd name="connsiteX10" fmla="*/ 4265916 w 5819790"/>
              <a:gd name="connsiteY10" fmla="*/ 2977964 h 5819790"/>
              <a:gd name="connsiteX11" fmla="*/ 4258157 w 5819790"/>
              <a:gd name="connsiteY11" fmla="*/ 2985724 h 5819790"/>
              <a:gd name="connsiteX12" fmla="*/ 4242637 w 5819790"/>
              <a:gd name="connsiteY12" fmla="*/ 3008299 h 5819790"/>
              <a:gd name="connsiteX13" fmla="*/ 3191680 w 5819790"/>
              <a:gd name="connsiteY13" fmla="*/ 4059256 h 5819790"/>
              <a:gd name="connsiteX14" fmla="*/ 3092933 w 5819790"/>
              <a:gd name="connsiteY14" fmla="*/ 4097342 h 5819790"/>
              <a:gd name="connsiteX15" fmla="*/ 2994187 w 5819790"/>
              <a:gd name="connsiteY15" fmla="*/ 4059256 h 5819790"/>
              <a:gd name="connsiteX16" fmla="*/ 2994187 w 5819790"/>
              <a:gd name="connsiteY16" fmla="*/ 3861051 h 5819790"/>
              <a:gd name="connsiteX17" fmla="*/ 3801807 w 5819790"/>
              <a:gd name="connsiteY17" fmla="*/ 3053431 h 5819790"/>
              <a:gd name="connsiteX18" fmla="*/ 1569385 w 5819790"/>
              <a:gd name="connsiteY18" fmla="*/ 3053431 h 5819790"/>
              <a:gd name="connsiteX19" fmla="*/ 1432543 w 5819790"/>
              <a:gd name="connsiteY19" fmla="*/ 2916590 h 5819790"/>
              <a:gd name="connsiteX20" fmla="*/ 1569385 w 5819790"/>
              <a:gd name="connsiteY20" fmla="*/ 2779749 h 5819790"/>
              <a:gd name="connsiteX21" fmla="*/ 3801094 w 5819790"/>
              <a:gd name="connsiteY21" fmla="*/ 2779749 h 5819790"/>
              <a:gd name="connsiteX22" fmla="*/ 3001937 w 5819790"/>
              <a:gd name="connsiteY22" fmla="*/ 1980593 h 5819790"/>
              <a:gd name="connsiteX23" fmla="*/ 3001937 w 5819790"/>
              <a:gd name="connsiteY23" fmla="*/ 1782387 h 5819790"/>
              <a:gd name="connsiteX24" fmla="*/ 3200143 w 5819790"/>
              <a:gd name="connsiteY24" fmla="*/ 1782387 h 5819790"/>
              <a:gd name="connsiteX25" fmla="*/ 4235590 w 5819790"/>
              <a:gd name="connsiteY25" fmla="*/ 2818538 h 5819790"/>
              <a:gd name="connsiteX26" fmla="*/ 4251110 w 5819790"/>
              <a:gd name="connsiteY26" fmla="*/ 2841113 h 5819790"/>
              <a:gd name="connsiteX27" fmla="*/ 4258870 w 5819790"/>
              <a:gd name="connsiteY27" fmla="*/ 2848873 h 5819790"/>
              <a:gd name="connsiteX28" fmla="*/ 4266629 w 5819790"/>
              <a:gd name="connsiteY28" fmla="*/ 2864393 h 5819790"/>
              <a:gd name="connsiteX29" fmla="*/ 4274389 w 5819790"/>
              <a:gd name="connsiteY29" fmla="*/ 2879912 h 5819790"/>
              <a:gd name="connsiteX30" fmla="*/ 4274389 w 5819790"/>
              <a:gd name="connsiteY30" fmla="*/ 2895432 h 5819790"/>
              <a:gd name="connsiteX31" fmla="*/ 4274389 w 5819790"/>
              <a:gd name="connsiteY31" fmla="*/ 2949036 h 5819790"/>
              <a:gd name="connsiteX32" fmla="*/ 4274389 w 5819790"/>
              <a:gd name="connsiteY32" fmla="*/ 2964556 h 5819790"/>
              <a:gd name="connsiteX33" fmla="*/ 4265916 w 5819790"/>
              <a:gd name="connsiteY33" fmla="*/ 2977964 h 5819790"/>
              <a:gd name="connsiteX34" fmla="*/ 4265916 w 5819790"/>
              <a:gd name="connsiteY34" fmla="*/ 2977964 h 5819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819790" h="5819790">
                <a:moveTo>
                  <a:pt x="2910247" y="0"/>
                </a:moveTo>
                <a:cubicBezTo>
                  <a:pt x="1302768" y="0"/>
                  <a:pt x="0" y="1302768"/>
                  <a:pt x="0" y="2910247"/>
                </a:cubicBezTo>
                <a:cubicBezTo>
                  <a:pt x="0" y="4517727"/>
                  <a:pt x="1302768" y="5827550"/>
                  <a:pt x="2910247" y="5827550"/>
                </a:cubicBezTo>
                <a:cubicBezTo>
                  <a:pt x="4517727" y="5827550"/>
                  <a:pt x="5820495" y="4524783"/>
                  <a:pt x="5820495" y="2917303"/>
                </a:cubicBezTo>
                <a:cubicBezTo>
                  <a:pt x="5820495" y="1309824"/>
                  <a:pt x="4517727" y="0"/>
                  <a:pt x="2910247" y="0"/>
                </a:cubicBezTo>
                <a:close/>
                <a:moveTo>
                  <a:pt x="2910247" y="5545414"/>
                </a:moveTo>
                <a:cubicBezTo>
                  <a:pt x="1462879" y="5545414"/>
                  <a:pt x="282136" y="4364672"/>
                  <a:pt x="282136" y="2917303"/>
                </a:cubicBezTo>
                <a:cubicBezTo>
                  <a:pt x="282136" y="1469935"/>
                  <a:pt x="1462879" y="281433"/>
                  <a:pt x="2910247" y="281433"/>
                </a:cubicBezTo>
                <a:cubicBezTo>
                  <a:pt x="4357616" y="281433"/>
                  <a:pt x="5538358" y="1462175"/>
                  <a:pt x="5538358" y="2909544"/>
                </a:cubicBezTo>
                <a:cubicBezTo>
                  <a:pt x="5538358" y="4356912"/>
                  <a:pt x="4357616" y="5545414"/>
                  <a:pt x="2910247" y="5545414"/>
                </a:cubicBezTo>
                <a:close/>
                <a:moveTo>
                  <a:pt x="4265916" y="2977964"/>
                </a:moveTo>
                <a:cubicBezTo>
                  <a:pt x="4265916" y="2977964"/>
                  <a:pt x="4265916" y="2985724"/>
                  <a:pt x="4258157" y="2985724"/>
                </a:cubicBezTo>
                <a:cubicBezTo>
                  <a:pt x="4250397" y="2993484"/>
                  <a:pt x="4250397" y="3001243"/>
                  <a:pt x="4242637" y="3008299"/>
                </a:cubicBezTo>
                <a:lnTo>
                  <a:pt x="3191680" y="4059256"/>
                </a:lnTo>
                <a:cubicBezTo>
                  <a:pt x="3161354" y="4089582"/>
                  <a:pt x="3131019" y="4097342"/>
                  <a:pt x="3092933" y="4097342"/>
                </a:cubicBezTo>
                <a:cubicBezTo>
                  <a:pt x="3054848" y="4097342"/>
                  <a:pt x="3024513" y="4081822"/>
                  <a:pt x="2994187" y="4059256"/>
                </a:cubicBezTo>
                <a:cubicBezTo>
                  <a:pt x="2940582" y="4005652"/>
                  <a:pt x="2940582" y="3914665"/>
                  <a:pt x="2994187" y="3861051"/>
                </a:cubicBezTo>
                <a:lnTo>
                  <a:pt x="3801807" y="3053431"/>
                </a:lnTo>
                <a:lnTo>
                  <a:pt x="1569385" y="3053431"/>
                </a:lnTo>
                <a:cubicBezTo>
                  <a:pt x="1493204" y="3053431"/>
                  <a:pt x="1432543" y="2992770"/>
                  <a:pt x="1432543" y="2916590"/>
                </a:cubicBezTo>
                <a:cubicBezTo>
                  <a:pt x="1432543" y="2840410"/>
                  <a:pt x="1493204" y="2779749"/>
                  <a:pt x="1569385" y="2779749"/>
                </a:cubicBezTo>
                <a:lnTo>
                  <a:pt x="3801094" y="2779749"/>
                </a:lnTo>
                <a:lnTo>
                  <a:pt x="3001937" y="1980593"/>
                </a:lnTo>
                <a:cubicBezTo>
                  <a:pt x="2948333" y="1926988"/>
                  <a:pt x="2948333" y="1836001"/>
                  <a:pt x="3001937" y="1782387"/>
                </a:cubicBezTo>
                <a:cubicBezTo>
                  <a:pt x="3055542" y="1728782"/>
                  <a:pt x="3146529" y="1728782"/>
                  <a:pt x="3200143" y="1782387"/>
                </a:cubicBezTo>
                <a:lnTo>
                  <a:pt x="4235590" y="2818538"/>
                </a:lnTo>
                <a:cubicBezTo>
                  <a:pt x="4243350" y="2826298"/>
                  <a:pt x="4251110" y="2834057"/>
                  <a:pt x="4251110" y="2841113"/>
                </a:cubicBezTo>
                <a:lnTo>
                  <a:pt x="4258870" y="2848873"/>
                </a:lnTo>
                <a:cubicBezTo>
                  <a:pt x="4258870" y="2856633"/>
                  <a:pt x="4266629" y="2856633"/>
                  <a:pt x="4266629" y="2864393"/>
                </a:cubicBezTo>
                <a:cubicBezTo>
                  <a:pt x="4266629" y="2872152"/>
                  <a:pt x="4266629" y="2872152"/>
                  <a:pt x="4274389" y="2879912"/>
                </a:cubicBezTo>
                <a:cubicBezTo>
                  <a:pt x="4274389" y="2887672"/>
                  <a:pt x="4274389" y="2887672"/>
                  <a:pt x="4274389" y="2895432"/>
                </a:cubicBezTo>
                <a:cubicBezTo>
                  <a:pt x="4274389" y="2910951"/>
                  <a:pt x="4274389" y="2933517"/>
                  <a:pt x="4274389" y="2949036"/>
                </a:cubicBezTo>
                <a:cubicBezTo>
                  <a:pt x="4274389" y="2956796"/>
                  <a:pt x="4274389" y="2956796"/>
                  <a:pt x="4274389" y="2964556"/>
                </a:cubicBezTo>
                <a:cubicBezTo>
                  <a:pt x="4273676" y="2970908"/>
                  <a:pt x="4273676" y="2970908"/>
                  <a:pt x="4265916" y="2977964"/>
                </a:cubicBezTo>
                <a:cubicBezTo>
                  <a:pt x="4265916" y="2970908"/>
                  <a:pt x="4265916" y="2977964"/>
                  <a:pt x="4265916" y="2977964"/>
                </a:cubicBezTo>
                <a:close/>
              </a:path>
            </a:pathLst>
          </a:custGeom>
          <a:gradFill>
            <a:gsLst>
              <a:gs pos="0">
                <a:srgbClr val="EA8D8D"/>
              </a:gs>
              <a:gs pos="99000">
                <a:srgbClr val="A890FE"/>
              </a:gs>
            </a:gsLst>
            <a:lin ang="5400000" scaled="1"/>
          </a:gra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s-E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рамка рисунка 1"/>
          <p:cNvSpPr>
            <a:spLocks noGrp="1"/>
          </p:cNvSpPr>
          <p:nvPr>
            <p:ph type="pic" sz="quarter" idx="10"/>
          </p:nvPr>
        </p:nvSpPr>
        <p:spPr/>
      </p:sp>
      <p:grpSp>
        <p:nvGrpSpPr>
          <p:cNvPr id="30" name="Grupo 1"/>
          <p:cNvGrpSpPr/>
          <p:nvPr/>
        </p:nvGrpSpPr>
        <p:grpSpPr>
          <a:xfrm>
            <a:off x="552445" y="3098340"/>
            <a:ext cx="6465581" cy="5450484"/>
            <a:chOff x="8684255" y="5426250"/>
            <a:chExt cx="6465581" cy="545048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1" name="Elipse 17"/>
            <p:cNvSpPr/>
            <p:nvPr/>
          </p:nvSpPr>
          <p:spPr>
            <a:xfrm rot="581137">
              <a:off x="8684255" y="5571567"/>
              <a:ext cx="4817115" cy="5305167"/>
            </a:xfrm>
            <a:custGeom>
              <a:avLst/>
              <a:gdLst>
                <a:gd name="connsiteX0" fmla="*/ 0 w 4109987"/>
                <a:gd name="connsiteY0" fmla="*/ 2054994 h 4109987"/>
                <a:gd name="connsiteX1" fmla="*/ 2054994 w 4109987"/>
                <a:gd name="connsiteY1" fmla="*/ 0 h 4109987"/>
                <a:gd name="connsiteX2" fmla="*/ 4109988 w 4109987"/>
                <a:gd name="connsiteY2" fmla="*/ 2054994 h 4109987"/>
                <a:gd name="connsiteX3" fmla="*/ 2054994 w 4109987"/>
                <a:gd name="connsiteY3" fmla="*/ 4109988 h 4109987"/>
                <a:gd name="connsiteX4" fmla="*/ 0 w 4109987"/>
                <a:gd name="connsiteY4" fmla="*/ 2054994 h 4109987"/>
                <a:gd name="connsiteX0-1" fmla="*/ 8389 w 4118377"/>
                <a:gd name="connsiteY0-2" fmla="*/ 2536257 h 4591251"/>
                <a:gd name="connsiteX1-3" fmla="*/ 2737151 w 4118377"/>
                <a:gd name="connsiteY1-4" fmla="*/ 0 h 4591251"/>
                <a:gd name="connsiteX2-5" fmla="*/ 4118377 w 4118377"/>
                <a:gd name="connsiteY2-6" fmla="*/ 2536257 h 4591251"/>
                <a:gd name="connsiteX3-7" fmla="*/ 2063383 w 4118377"/>
                <a:gd name="connsiteY3-8" fmla="*/ 4591251 h 4591251"/>
                <a:gd name="connsiteX4-9" fmla="*/ 8389 w 4118377"/>
                <a:gd name="connsiteY4-10" fmla="*/ 2536257 h 4591251"/>
                <a:gd name="connsiteX0-11" fmla="*/ 3220 w 4142130"/>
                <a:gd name="connsiteY0-12" fmla="*/ 2536257 h 4860759"/>
                <a:gd name="connsiteX1-13" fmla="*/ 2731982 w 4142130"/>
                <a:gd name="connsiteY1-14" fmla="*/ 0 h 4860759"/>
                <a:gd name="connsiteX2-15" fmla="*/ 4113208 w 4142130"/>
                <a:gd name="connsiteY2-16" fmla="*/ 2536257 h 4860759"/>
                <a:gd name="connsiteX3-17" fmla="*/ 3251747 w 4142130"/>
                <a:gd name="connsiteY3-18" fmla="*/ 4860759 h 4860759"/>
                <a:gd name="connsiteX4-19" fmla="*/ 3220 w 4142130"/>
                <a:gd name="connsiteY4-20" fmla="*/ 2536257 h 4860759"/>
                <a:gd name="connsiteX0-21" fmla="*/ 274681 w 4413591"/>
                <a:gd name="connsiteY0-22" fmla="*/ 2536257 h 4860759"/>
                <a:gd name="connsiteX1-23" fmla="*/ 3003443 w 4413591"/>
                <a:gd name="connsiteY1-24" fmla="*/ 0 h 4860759"/>
                <a:gd name="connsiteX2-25" fmla="*/ 4384669 w 4413591"/>
                <a:gd name="connsiteY2-26" fmla="*/ 2536257 h 4860759"/>
                <a:gd name="connsiteX3-27" fmla="*/ 3523208 w 4413591"/>
                <a:gd name="connsiteY3-28" fmla="*/ 4860759 h 4860759"/>
                <a:gd name="connsiteX4-29" fmla="*/ 274681 w 4413591"/>
                <a:gd name="connsiteY4-30" fmla="*/ 2536257 h 486075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413591" h="4860759">
                  <a:moveTo>
                    <a:pt x="274681" y="2536257"/>
                  </a:moveTo>
                  <a:cubicBezTo>
                    <a:pt x="1525966" y="705853"/>
                    <a:pt x="1868501" y="0"/>
                    <a:pt x="3003443" y="0"/>
                  </a:cubicBezTo>
                  <a:cubicBezTo>
                    <a:pt x="4138385" y="0"/>
                    <a:pt x="4384669" y="1401315"/>
                    <a:pt x="4384669" y="2536257"/>
                  </a:cubicBezTo>
                  <a:cubicBezTo>
                    <a:pt x="4384669" y="3671199"/>
                    <a:pt x="4658150" y="4860759"/>
                    <a:pt x="3523208" y="4860759"/>
                  </a:cubicBezTo>
                  <a:cubicBezTo>
                    <a:pt x="2388266" y="4860759"/>
                    <a:pt x="-976604" y="4366661"/>
                    <a:pt x="274681" y="253625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Elipse 17"/>
            <p:cNvSpPr/>
            <p:nvPr/>
          </p:nvSpPr>
          <p:spPr>
            <a:xfrm>
              <a:off x="10332721" y="5426250"/>
              <a:ext cx="4817115" cy="5305167"/>
            </a:xfrm>
            <a:custGeom>
              <a:avLst/>
              <a:gdLst>
                <a:gd name="connsiteX0" fmla="*/ 0 w 4109987"/>
                <a:gd name="connsiteY0" fmla="*/ 2054994 h 4109987"/>
                <a:gd name="connsiteX1" fmla="*/ 2054994 w 4109987"/>
                <a:gd name="connsiteY1" fmla="*/ 0 h 4109987"/>
                <a:gd name="connsiteX2" fmla="*/ 4109988 w 4109987"/>
                <a:gd name="connsiteY2" fmla="*/ 2054994 h 4109987"/>
                <a:gd name="connsiteX3" fmla="*/ 2054994 w 4109987"/>
                <a:gd name="connsiteY3" fmla="*/ 4109988 h 4109987"/>
                <a:gd name="connsiteX4" fmla="*/ 0 w 4109987"/>
                <a:gd name="connsiteY4" fmla="*/ 2054994 h 4109987"/>
                <a:gd name="connsiteX0-1" fmla="*/ 8389 w 4118377"/>
                <a:gd name="connsiteY0-2" fmla="*/ 2536257 h 4591251"/>
                <a:gd name="connsiteX1-3" fmla="*/ 2737151 w 4118377"/>
                <a:gd name="connsiteY1-4" fmla="*/ 0 h 4591251"/>
                <a:gd name="connsiteX2-5" fmla="*/ 4118377 w 4118377"/>
                <a:gd name="connsiteY2-6" fmla="*/ 2536257 h 4591251"/>
                <a:gd name="connsiteX3-7" fmla="*/ 2063383 w 4118377"/>
                <a:gd name="connsiteY3-8" fmla="*/ 4591251 h 4591251"/>
                <a:gd name="connsiteX4-9" fmla="*/ 8389 w 4118377"/>
                <a:gd name="connsiteY4-10" fmla="*/ 2536257 h 4591251"/>
                <a:gd name="connsiteX0-11" fmla="*/ 3220 w 4142130"/>
                <a:gd name="connsiteY0-12" fmla="*/ 2536257 h 4860759"/>
                <a:gd name="connsiteX1-13" fmla="*/ 2731982 w 4142130"/>
                <a:gd name="connsiteY1-14" fmla="*/ 0 h 4860759"/>
                <a:gd name="connsiteX2-15" fmla="*/ 4113208 w 4142130"/>
                <a:gd name="connsiteY2-16" fmla="*/ 2536257 h 4860759"/>
                <a:gd name="connsiteX3-17" fmla="*/ 3251747 w 4142130"/>
                <a:gd name="connsiteY3-18" fmla="*/ 4860759 h 4860759"/>
                <a:gd name="connsiteX4-19" fmla="*/ 3220 w 4142130"/>
                <a:gd name="connsiteY4-20" fmla="*/ 2536257 h 4860759"/>
                <a:gd name="connsiteX0-21" fmla="*/ 274681 w 4413591"/>
                <a:gd name="connsiteY0-22" fmla="*/ 2536257 h 4860759"/>
                <a:gd name="connsiteX1-23" fmla="*/ 3003443 w 4413591"/>
                <a:gd name="connsiteY1-24" fmla="*/ 0 h 4860759"/>
                <a:gd name="connsiteX2-25" fmla="*/ 4384669 w 4413591"/>
                <a:gd name="connsiteY2-26" fmla="*/ 2536257 h 4860759"/>
                <a:gd name="connsiteX3-27" fmla="*/ 3523208 w 4413591"/>
                <a:gd name="connsiteY3-28" fmla="*/ 4860759 h 4860759"/>
                <a:gd name="connsiteX4-29" fmla="*/ 274681 w 4413591"/>
                <a:gd name="connsiteY4-30" fmla="*/ 2536257 h 486075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413591" h="4860759">
                  <a:moveTo>
                    <a:pt x="274681" y="2536257"/>
                  </a:moveTo>
                  <a:cubicBezTo>
                    <a:pt x="1525966" y="705853"/>
                    <a:pt x="1868501" y="0"/>
                    <a:pt x="3003443" y="0"/>
                  </a:cubicBezTo>
                  <a:cubicBezTo>
                    <a:pt x="4138385" y="0"/>
                    <a:pt x="4384669" y="1401315"/>
                    <a:pt x="4384669" y="2536257"/>
                  </a:cubicBezTo>
                  <a:cubicBezTo>
                    <a:pt x="4384669" y="3671199"/>
                    <a:pt x="4658150" y="4860759"/>
                    <a:pt x="3523208" y="4860759"/>
                  </a:cubicBezTo>
                  <a:cubicBezTo>
                    <a:pt x="2388266" y="4860759"/>
                    <a:pt x="-976604" y="4366661"/>
                    <a:pt x="274681" y="253625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02" name="Изображение 101"/>
          <p:cNvPicPr/>
          <p:nvPr/>
        </p:nvPicPr>
        <p:blipFill>
          <a:blip r:embed="rId2"/>
          <a:stretch>
            <a:fillRect/>
          </a:stretch>
        </p:blipFill>
        <p:spPr>
          <a:xfrm>
            <a:off x="6530975" y="0"/>
            <a:ext cx="2828925" cy="1876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Изображение 102"/>
          <p:cNvPicPr/>
          <p:nvPr/>
        </p:nvPicPr>
        <p:blipFill>
          <a:blip r:embed="rId3"/>
          <a:stretch>
            <a:fillRect/>
          </a:stretch>
        </p:blipFill>
        <p:spPr>
          <a:xfrm>
            <a:off x="9359900" y="0"/>
            <a:ext cx="2832100" cy="18897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Изображение 103"/>
          <p:cNvPicPr/>
          <p:nvPr/>
        </p:nvPicPr>
        <p:blipFill>
          <a:blip r:embed="rId4"/>
          <a:stretch>
            <a:fillRect/>
          </a:stretch>
        </p:blipFill>
        <p:spPr>
          <a:xfrm>
            <a:off x="9359900" y="3551555"/>
            <a:ext cx="2861945" cy="1920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Изображение 104"/>
          <p:cNvPicPr/>
          <p:nvPr/>
        </p:nvPicPr>
        <p:blipFill>
          <a:blip r:embed="rId5"/>
          <a:stretch>
            <a:fillRect/>
          </a:stretch>
        </p:blipFill>
        <p:spPr>
          <a:xfrm>
            <a:off x="9359900" y="1889760"/>
            <a:ext cx="2832100" cy="17710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Изображение 105"/>
          <p:cNvPicPr/>
          <p:nvPr/>
        </p:nvPicPr>
        <p:blipFill>
          <a:blip r:embed="rId6"/>
          <a:stretch>
            <a:fillRect/>
          </a:stretch>
        </p:blipFill>
        <p:spPr>
          <a:xfrm>
            <a:off x="6530340" y="3551555"/>
            <a:ext cx="2907665" cy="19608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Изображение 106"/>
          <p:cNvPicPr/>
          <p:nvPr/>
        </p:nvPicPr>
        <p:blipFill>
          <a:blip r:embed="rId7"/>
          <a:stretch>
            <a:fillRect/>
          </a:stretch>
        </p:blipFill>
        <p:spPr>
          <a:xfrm>
            <a:off x="9359900" y="5271135"/>
            <a:ext cx="2879725" cy="18199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Изображение 107"/>
          <p:cNvPicPr/>
          <p:nvPr/>
        </p:nvPicPr>
        <p:blipFill>
          <a:blip r:embed="rId8"/>
          <a:stretch>
            <a:fillRect/>
          </a:stretch>
        </p:blipFill>
        <p:spPr>
          <a:xfrm>
            <a:off x="6530340" y="1774190"/>
            <a:ext cx="2921635" cy="18865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Текстовое поле 2"/>
          <p:cNvSpPr txBox="1"/>
          <p:nvPr/>
        </p:nvSpPr>
        <p:spPr>
          <a:xfrm>
            <a:off x="628650" y="553720"/>
            <a:ext cx="596011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 sz="2400">
                <a:solidFill>
                  <a:srgbClr val="00B050"/>
                </a:solidFill>
              </a:rPr>
              <a:t>Чем я занимаюсь для повышения своих </a:t>
            </a:r>
          </a:p>
          <a:p>
            <a:r>
              <a:rPr lang="ru-RU" altLang="en-US" sz="2400">
                <a:solidFill>
                  <a:srgbClr val="00B050"/>
                </a:solidFill>
              </a:rPr>
              <a:t>навыков?</a:t>
            </a: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140335" y="1443990"/>
            <a:ext cx="6391275" cy="5077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 dirty="0"/>
              <a:t>Я очень люблю получать новые знания, и для этого </a:t>
            </a:r>
          </a:p>
          <a:p>
            <a:r>
              <a:rPr lang="ru-RU" altLang="en-US" dirty="0"/>
              <a:t>использую  максимум возможностей:</a:t>
            </a:r>
          </a:p>
          <a:p>
            <a:endParaRPr lang="ru-RU" altLang="en-US" dirty="0"/>
          </a:p>
          <a:p>
            <a:r>
              <a:rPr lang="ru-RU" altLang="en-US" dirty="0"/>
              <a:t>посещение различных форумов</a:t>
            </a:r>
          </a:p>
          <a:p>
            <a:r>
              <a:rPr lang="ru-RU" altLang="en-US" dirty="0"/>
              <a:t>общение с новыми и интересными людьми, </a:t>
            </a:r>
          </a:p>
          <a:p>
            <a:r>
              <a:rPr lang="ru-RU" altLang="en-US"/>
              <a:t>коллегами</a:t>
            </a:r>
          </a:p>
          <a:p>
            <a:endParaRPr lang="ru-RU" altLang="en-US" dirty="0"/>
          </a:p>
          <a:p>
            <a:r>
              <a:rPr lang="ru-RU" altLang="en-US" dirty="0"/>
              <a:t>ну и конечно доп.образование в виде различных </a:t>
            </a:r>
          </a:p>
          <a:p>
            <a:r>
              <a:rPr lang="ru-RU" altLang="en-US" dirty="0"/>
              <a:t> курсов, в том числе и от «</a:t>
            </a:r>
            <a:r>
              <a:rPr lang="ru-RU" altLang="en-US" dirty="0" err="1"/>
              <a:t>Добро.Университет</a:t>
            </a:r>
            <a:r>
              <a:rPr lang="ru-RU" altLang="en-US" dirty="0"/>
              <a:t>»</a:t>
            </a:r>
          </a:p>
          <a:p>
            <a:endParaRPr lang="ru-RU" altLang="en-US" dirty="0"/>
          </a:p>
          <a:p>
            <a:r>
              <a:rPr lang="ru-RU" altLang="en-US" dirty="0"/>
              <a:t>В последнее время я прошел: </a:t>
            </a:r>
          </a:p>
          <a:p>
            <a:r>
              <a:rPr lang="ru-RU" altLang="en-US" dirty="0"/>
              <a:t>«</a:t>
            </a:r>
            <a:r>
              <a:rPr lang="ru-RU" altLang="en-US" dirty="0" err="1"/>
              <a:t>Эковолонтерство</a:t>
            </a:r>
            <a:r>
              <a:rPr lang="ru-RU" altLang="en-US" dirty="0"/>
              <a:t>- первый шаг для спасения планеты»;</a:t>
            </a:r>
          </a:p>
          <a:p>
            <a:r>
              <a:rPr lang="ru-RU" altLang="en-US" dirty="0"/>
              <a:t>«Гуманитарные миссии»; «Основы </a:t>
            </a:r>
            <a:r>
              <a:rPr lang="ru-RU" altLang="en-US" dirty="0" err="1"/>
              <a:t>волонтерства</a:t>
            </a:r>
            <a:r>
              <a:rPr lang="ru-RU" altLang="en-US" dirty="0"/>
              <a:t>»;</a:t>
            </a:r>
          </a:p>
          <a:p>
            <a:r>
              <a:rPr lang="ru-RU" altLang="en-US" dirty="0"/>
              <a:t>«Добровольчество в ЧС»; «Дневник </a:t>
            </a:r>
            <a:r>
              <a:rPr lang="ru-RU" altLang="en-US" dirty="0" err="1"/>
              <a:t>Эковолонтера</a:t>
            </a:r>
            <a:r>
              <a:rPr lang="ru-RU" altLang="en-US" dirty="0"/>
              <a:t>»;</a:t>
            </a:r>
          </a:p>
          <a:p>
            <a:r>
              <a:rPr lang="ru-RU" altLang="en-US" dirty="0"/>
              <a:t>«</a:t>
            </a:r>
            <a:r>
              <a:rPr lang="ru-RU" altLang="en-US" dirty="0" err="1"/>
              <a:t>Волонтерство</a:t>
            </a:r>
            <a:r>
              <a:rPr lang="ru-RU" altLang="en-US" dirty="0"/>
              <a:t> в сфере культуры»;</a:t>
            </a:r>
          </a:p>
          <a:p>
            <a:r>
              <a:rPr lang="ru-RU" altLang="en-US" dirty="0"/>
              <a:t> «</a:t>
            </a:r>
            <a:r>
              <a:rPr lang="ru-RU" altLang="en-US" dirty="0" err="1"/>
              <a:t>Комьюнити-менеджемент</a:t>
            </a:r>
            <a:r>
              <a:rPr lang="ru-RU" altLang="en-US" dirty="0"/>
              <a:t>»; «Событийное </a:t>
            </a:r>
            <a:r>
              <a:rPr lang="ru-RU" altLang="en-US" dirty="0" err="1"/>
              <a:t>волонтерство</a:t>
            </a:r>
            <a:r>
              <a:rPr lang="ru-RU" altLang="en-US" dirty="0"/>
              <a:t> </a:t>
            </a:r>
          </a:p>
          <a:p>
            <a:r>
              <a:rPr lang="ru-RU" altLang="en-US" dirty="0"/>
              <a:t>для организаторов волонтерской деятельности».</a:t>
            </a:r>
          </a:p>
          <a:p>
            <a:endParaRPr lang="ru-RU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 rot="10159727">
            <a:off x="-1100723" y="665655"/>
            <a:ext cx="7298135" cy="5263379"/>
            <a:chOff x="6772072" y="986231"/>
            <a:chExt cx="4948764" cy="5380831"/>
          </a:xfrm>
        </p:grpSpPr>
        <p:sp>
          <p:nvSpPr>
            <p:cNvPr id="4" name="Elipse 17"/>
            <p:cNvSpPr/>
            <p:nvPr/>
          </p:nvSpPr>
          <p:spPr>
            <a:xfrm rot="647877">
              <a:off x="6772072" y="986231"/>
              <a:ext cx="4817115" cy="5305167"/>
            </a:xfrm>
            <a:custGeom>
              <a:avLst/>
              <a:gdLst>
                <a:gd name="connsiteX0" fmla="*/ 0 w 4109987"/>
                <a:gd name="connsiteY0" fmla="*/ 2054994 h 4109987"/>
                <a:gd name="connsiteX1" fmla="*/ 2054994 w 4109987"/>
                <a:gd name="connsiteY1" fmla="*/ 0 h 4109987"/>
                <a:gd name="connsiteX2" fmla="*/ 4109988 w 4109987"/>
                <a:gd name="connsiteY2" fmla="*/ 2054994 h 4109987"/>
                <a:gd name="connsiteX3" fmla="*/ 2054994 w 4109987"/>
                <a:gd name="connsiteY3" fmla="*/ 4109988 h 4109987"/>
                <a:gd name="connsiteX4" fmla="*/ 0 w 4109987"/>
                <a:gd name="connsiteY4" fmla="*/ 2054994 h 4109987"/>
                <a:gd name="connsiteX0-1" fmla="*/ 8389 w 4118377"/>
                <a:gd name="connsiteY0-2" fmla="*/ 2536257 h 4591251"/>
                <a:gd name="connsiteX1-3" fmla="*/ 2737151 w 4118377"/>
                <a:gd name="connsiteY1-4" fmla="*/ 0 h 4591251"/>
                <a:gd name="connsiteX2-5" fmla="*/ 4118377 w 4118377"/>
                <a:gd name="connsiteY2-6" fmla="*/ 2536257 h 4591251"/>
                <a:gd name="connsiteX3-7" fmla="*/ 2063383 w 4118377"/>
                <a:gd name="connsiteY3-8" fmla="*/ 4591251 h 4591251"/>
                <a:gd name="connsiteX4-9" fmla="*/ 8389 w 4118377"/>
                <a:gd name="connsiteY4-10" fmla="*/ 2536257 h 4591251"/>
                <a:gd name="connsiteX0-11" fmla="*/ 3220 w 4142130"/>
                <a:gd name="connsiteY0-12" fmla="*/ 2536257 h 4860759"/>
                <a:gd name="connsiteX1-13" fmla="*/ 2731982 w 4142130"/>
                <a:gd name="connsiteY1-14" fmla="*/ 0 h 4860759"/>
                <a:gd name="connsiteX2-15" fmla="*/ 4113208 w 4142130"/>
                <a:gd name="connsiteY2-16" fmla="*/ 2536257 h 4860759"/>
                <a:gd name="connsiteX3-17" fmla="*/ 3251747 w 4142130"/>
                <a:gd name="connsiteY3-18" fmla="*/ 4860759 h 4860759"/>
                <a:gd name="connsiteX4-19" fmla="*/ 3220 w 4142130"/>
                <a:gd name="connsiteY4-20" fmla="*/ 2536257 h 4860759"/>
                <a:gd name="connsiteX0-21" fmla="*/ 274681 w 4413591"/>
                <a:gd name="connsiteY0-22" fmla="*/ 2536257 h 4860759"/>
                <a:gd name="connsiteX1-23" fmla="*/ 3003443 w 4413591"/>
                <a:gd name="connsiteY1-24" fmla="*/ 0 h 4860759"/>
                <a:gd name="connsiteX2-25" fmla="*/ 4384669 w 4413591"/>
                <a:gd name="connsiteY2-26" fmla="*/ 2536257 h 4860759"/>
                <a:gd name="connsiteX3-27" fmla="*/ 3523208 w 4413591"/>
                <a:gd name="connsiteY3-28" fmla="*/ 4860759 h 4860759"/>
                <a:gd name="connsiteX4-29" fmla="*/ 274681 w 4413591"/>
                <a:gd name="connsiteY4-30" fmla="*/ 2536257 h 486075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413591" h="4860759">
                  <a:moveTo>
                    <a:pt x="274681" y="2536257"/>
                  </a:moveTo>
                  <a:cubicBezTo>
                    <a:pt x="1525966" y="705853"/>
                    <a:pt x="1868501" y="0"/>
                    <a:pt x="3003443" y="0"/>
                  </a:cubicBezTo>
                  <a:cubicBezTo>
                    <a:pt x="4138385" y="0"/>
                    <a:pt x="4384669" y="1401315"/>
                    <a:pt x="4384669" y="2536257"/>
                  </a:cubicBezTo>
                  <a:cubicBezTo>
                    <a:pt x="4384669" y="3671199"/>
                    <a:pt x="4658150" y="4860759"/>
                    <a:pt x="3523208" y="4860759"/>
                  </a:cubicBezTo>
                  <a:cubicBezTo>
                    <a:pt x="2388266" y="4860759"/>
                    <a:pt x="-976604" y="4366661"/>
                    <a:pt x="274681" y="2536257"/>
                  </a:cubicBezTo>
                  <a:close/>
                </a:path>
              </a:pathLst>
            </a:custGeom>
            <a:gradFill>
              <a:gsLst>
                <a:gs pos="0">
                  <a:srgbClr val="EA8D8D">
                    <a:alpha val="46000"/>
                  </a:srgbClr>
                </a:gs>
                <a:gs pos="99000">
                  <a:srgbClr val="A890FE">
                    <a:alpha val="3200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Elipse 17"/>
            <p:cNvSpPr/>
            <p:nvPr/>
          </p:nvSpPr>
          <p:spPr>
            <a:xfrm>
              <a:off x="6903721" y="1061895"/>
              <a:ext cx="4817115" cy="5305167"/>
            </a:xfrm>
            <a:custGeom>
              <a:avLst/>
              <a:gdLst>
                <a:gd name="connsiteX0" fmla="*/ 0 w 4109987"/>
                <a:gd name="connsiteY0" fmla="*/ 2054994 h 4109987"/>
                <a:gd name="connsiteX1" fmla="*/ 2054994 w 4109987"/>
                <a:gd name="connsiteY1" fmla="*/ 0 h 4109987"/>
                <a:gd name="connsiteX2" fmla="*/ 4109988 w 4109987"/>
                <a:gd name="connsiteY2" fmla="*/ 2054994 h 4109987"/>
                <a:gd name="connsiteX3" fmla="*/ 2054994 w 4109987"/>
                <a:gd name="connsiteY3" fmla="*/ 4109988 h 4109987"/>
                <a:gd name="connsiteX4" fmla="*/ 0 w 4109987"/>
                <a:gd name="connsiteY4" fmla="*/ 2054994 h 4109987"/>
                <a:gd name="connsiteX0-1" fmla="*/ 8389 w 4118377"/>
                <a:gd name="connsiteY0-2" fmla="*/ 2536257 h 4591251"/>
                <a:gd name="connsiteX1-3" fmla="*/ 2737151 w 4118377"/>
                <a:gd name="connsiteY1-4" fmla="*/ 0 h 4591251"/>
                <a:gd name="connsiteX2-5" fmla="*/ 4118377 w 4118377"/>
                <a:gd name="connsiteY2-6" fmla="*/ 2536257 h 4591251"/>
                <a:gd name="connsiteX3-7" fmla="*/ 2063383 w 4118377"/>
                <a:gd name="connsiteY3-8" fmla="*/ 4591251 h 4591251"/>
                <a:gd name="connsiteX4-9" fmla="*/ 8389 w 4118377"/>
                <a:gd name="connsiteY4-10" fmla="*/ 2536257 h 4591251"/>
                <a:gd name="connsiteX0-11" fmla="*/ 3220 w 4142130"/>
                <a:gd name="connsiteY0-12" fmla="*/ 2536257 h 4860759"/>
                <a:gd name="connsiteX1-13" fmla="*/ 2731982 w 4142130"/>
                <a:gd name="connsiteY1-14" fmla="*/ 0 h 4860759"/>
                <a:gd name="connsiteX2-15" fmla="*/ 4113208 w 4142130"/>
                <a:gd name="connsiteY2-16" fmla="*/ 2536257 h 4860759"/>
                <a:gd name="connsiteX3-17" fmla="*/ 3251747 w 4142130"/>
                <a:gd name="connsiteY3-18" fmla="*/ 4860759 h 4860759"/>
                <a:gd name="connsiteX4-19" fmla="*/ 3220 w 4142130"/>
                <a:gd name="connsiteY4-20" fmla="*/ 2536257 h 4860759"/>
                <a:gd name="connsiteX0-21" fmla="*/ 274681 w 4413591"/>
                <a:gd name="connsiteY0-22" fmla="*/ 2536257 h 4860759"/>
                <a:gd name="connsiteX1-23" fmla="*/ 3003443 w 4413591"/>
                <a:gd name="connsiteY1-24" fmla="*/ 0 h 4860759"/>
                <a:gd name="connsiteX2-25" fmla="*/ 4384669 w 4413591"/>
                <a:gd name="connsiteY2-26" fmla="*/ 2536257 h 4860759"/>
                <a:gd name="connsiteX3-27" fmla="*/ 3523208 w 4413591"/>
                <a:gd name="connsiteY3-28" fmla="*/ 4860759 h 4860759"/>
                <a:gd name="connsiteX4-29" fmla="*/ 274681 w 4413591"/>
                <a:gd name="connsiteY4-30" fmla="*/ 2536257 h 486075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413591" h="4860759">
                  <a:moveTo>
                    <a:pt x="274681" y="2536257"/>
                  </a:moveTo>
                  <a:cubicBezTo>
                    <a:pt x="1525966" y="705853"/>
                    <a:pt x="1868501" y="0"/>
                    <a:pt x="3003443" y="0"/>
                  </a:cubicBezTo>
                  <a:cubicBezTo>
                    <a:pt x="4138385" y="0"/>
                    <a:pt x="4384669" y="1401315"/>
                    <a:pt x="4384669" y="2536257"/>
                  </a:cubicBezTo>
                  <a:cubicBezTo>
                    <a:pt x="4384669" y="3671199"/>
                    <a:pt x="4658150" y="4860759"/>
                    <a:pt x="3523208" y="4860759"/>
                  </a:cubicBezTo>
                  <a:cubicBezTo>
                    <a:pt x="2388266" y="4860759"/>
                    <a:pt x="-976604" y="4366661"/>
                    <a:pt x="274681" y="2536257"/>
                  </a:cubicBezTo>
                  <a:close/>
                </a:path>
              </a:pathLst>
            </a:custGeom>
            <a:gradFill>
              <a:gsLst>
                <a:gs pos="0">
                  <a:srgbClr val="EA8D8D"/>
                </a:gs>
                <a:gs pos="99000">
                  <a:srgbClr val="A890FE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" name="Rectángulo 6"/>
          <p:cNvSpPr/>
          <p:nvPr/>
        </p:nvSpPr>
        <p:spPr>
          <a:xfrm>
            <a:off x="257810" y="5918200"/>
            <a:ext cx="5197475" cy="739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060"/>
              </a:lnSpc>
            </a:pPr>
            <a:r>
              <a:rPr lang="ru-RU" altLang="es-ES" sz="2400" b="1" dirty="0">
                <a:cs typeface="Arial" panose="020B0604020202020204" pitchFamily="34" charset="0"/>
              </a:rPr>
              <a:t>форум«ЧерВолонтер»</a:t>
            </a:r>
          </a:p>
        </p:txBody>
      </p:sp>
      <p:sp>
        <p:nvSpPr>
          <p:cNvPr id="22" name="Forma libre 21"/>
          <p:cNvSpPr/>
          <p:nvPr/>
        </p:nvSpPr>
        <p:spPr>
          <a:xfrm>
            <a:off x="667965" y="404870"/>
            <a:ext cx="394103" cy="319403"/>
          </a:xfrm>
          <a:custGeom>
            <a:avLst/>
            <a:gdLst>
              <a:gd name="connsiteX0" fmla="*/ 5481095 w 5829300"/>
              <a:gd name="connsiteY0" fmla="*/ 0 h 4724400"/>
              <a:gd name="connsiteX1" fmla="*/ 355444 w 5829300"/>
              <a:gd name="connsiteY1" fmla="*/ 0 h 4724400"/>
              <a:gd name="connsiteX2" fmla="*/ 0 w 5829300"/>
              <a:gd name="connsiteY2" fmla="*/ 355444 h 4724400"/>
              <a:gd name="connsiteX3" fmla="*/ 0 w 5829300"/>
              <a:gd name="connsiteY3" fmla="*/ 3995461 h 4724400"/>
              <a:gd name="connsiteX4" fmla="*/ 0 w 5829300"/>
              <a:gd name="connsiteY4" fmla="*/ 4016521 h 4724400"/>
              <a:gd name="connsiteX5" fmla="*/ 0 w 5829300"/>
              <a:gd name="connsiteY5" fmla="*/ 4400274 h 4724400"/>
              <a:gd name="connsiteX6" fmla="*/ 327146 w 5829300"/>
              <a:gd name="connsiteY6" fmla="*/ 4727419 h 4724400"/>
              <a:gd name="connsiteX7" fmla="*/ 2715863 w 5829300"/>
              <a:gd name="connsiteY7" fmla="*/ 4727419 h 4724400"/>
              <a:gd name="connsiteX8" fmla="*/ 2914650 w 5829300"/>
              <a:gd name="connsiteY8" fmla="*/ 4656335 h 4724400"/>
              <a:gd name="connsiteX9" fmla="*/ 3113437 w 5829300"/>
              <a:gd name="connsiteY9" fmla="*/ 4727419 h 4724400"/>
              <a:gd name="connsiteX10" fmla="*/ 5502821 w 5829300"/>
              <a:gd name="connsiteY10" fmla="*/ 4727419 h 4724400"/>
              <a:gd name="connsiteX11" fmla="*/ 5829967 w 5829300"/>
              <a:gd name="connsiteY11" fmla="*/ 4400274 h 4724400"/>
              <a:gd name="connsiteX12" fmla="*/ 5829967 w 5829300"/>
              <a:gd name="connsiteY12" fmla="*/ 3994804 h 4724400"/>
              <a:gd name="connsiteX13" fmla="*/ 5829967 w 5829300"/>
              <a:gd name="connsiteY13" fmla="*/ 354787 h 4724400"/>
              <a:gd name="connsiteX14" fmla="*/ 5481095 w 5829300"/>
              <a:gd name="connsiteY14" fmla="*/ 0 h 4724400"/>
              <a:gd name="connsiteX15" fmla="*/ 2786958 w 5829300"/>
              <a:gd name="connsiteY15" fmla="*/ 4393035 h 4724400"/>
              <a:gd name="connsiteX16" fmla="*/ 2723112 w 5829300"/>
              <a:gd name="connsiteY16" fmla="*/ 4456881 h 4724400"/>
              <a:gd name="connsiteX17" fmla="*/ 334385 w 5829300"/>
              <a:gd name="connsiteY17" fmla="*/ 4456881 h 4724400"/>
              <a:gd name="connsiteX18" fmla="*/ 270539 w 5829300"/>
              <a:gd name="connsiteY18" fmla="*/ 4393035 h 4724400"/>
              <a:gd name="connsiteX19" fmla="*/ 270539 w 5829300"/>
              <a:gd name="connsiteY19" fmla="*/ 4123163 h 4724400"/>
              <a:gd name="connsiteX20" fmla="*/ 2786958 w 5829300"/>
              <a:gd name="connsiteY20" fmla="*/ 4123163 h 4724400"/>
              <a:gd name="connsiteX21" fmla="*/ 2786958 w 5829300"/>
              <a:gd name="connsiteY21" fmla="*/ 4393035 h 4724400"/>
              <a:gd name="connsiteX22" fmla="*/ 2786958 w 5829300"/>
              <a:gd name="connsiteY22" fmla="*/ 4393035 h 4724400"/>
              <a:gd name="connsiteX23" fmla="*/ 2786958 w 5829300"/>
              <a:gd name="connsiteY23" fmla="*/ 3859864 h 4724400"/>
              <a:gd name="connsiteX24" fmla="*/ 270529 w 5829300"/>
              <a:gd name="connsiteY24" fmla="*/ 3859864 h 4724400"/>
              <a:gd name="connsiteX25" fmla="*/ 270529 w 5829300"/>
              <a:gd name="connsiteY25" fmla="*/ 355444 h 4724400"/>
              <a:gd name="connsiteX26" fmla="*/ 362683 w 5829300"/>
              <a:gd name="connsiteY26" fmla="*/ 263290 h 4724400"/>
              <a:gd name="connsiteX27" fmla="*/ 2786948 w 5829300"/>
              <a:gd name="connsiteY27" fmla="*/ 263290 h 4724400"/>
              <a:gd name="connsiteX28" fmla="*/ 2786958 w 5829300"/>
              <a:gd name="connsiteY28" fmla="*/ 3859864 h 4724400"/>
              <a:gd name="connsiteX29" fmla="*/ 2786958 w 5829300"/>
              <a:gd name="connsiteY29" fmla="*/ 3859864 h 4724400"/>
              <a:gd name="connsiteX30" fmla="*/ 5573907 w 5829300"/>
              <a:gd name="connsiteY30" fmla="*/ 4393035 h 4724400"/>
              <a:gd name="connsiteX31" fmla="*/ 5510060 w 5829300"/>
              <a:gd name="connsiteY31" fmla="*/ 4456881 h 4724400"/>
              <a:gd name="connsiteX32" fmla="*/ 3121333 w 5829300"/>
              <a:gd name="connsiteY32" fmla="*/ 4456881 h 4724400"/>
              <a:gd name="connsiteX33" fmla="*/ 3057487 w 5829300"/>
              <a:gd name="connsiteY33" fmla="*/ 4393035 h 4724400"/>
              <a:gd name="connsiteX34" fmla="*/ 3057487 w 5829300"/>
              <a:gd name="connsiteY34" fmla="*/ 4123163 h 4724400"/>
              <a:gd name="connsiteX35" fmla="*/ 5573907 w 5829300"/>
              <a:gd name="connsiteY35" fmla="*/ 4123163 h 4724400"/>
              <a:gd name="connsiteX36" fmla="*/ 5573907 w 5829300"/>
              <a:gd name="connsiteY36" fmla="*/ 4393035 h 4724400"/>
              <a:gd name="connsiteX37" fmla="*/ 5573907 w 5829300"/>
              <a:gd name="connsiteY37" fmla="*/ 3859864 h 4724400"/>
              <a:gd name="connsiteX38" fmla="*/ 3050248 w 5829300"/>
              <a:gd name="connsiteY38" fmla="*/ 3859864 h 4724400"/>
              <a:gd name="connsiteX39" fmla="*/ 3050248 w 5829300"/>
              <a:gd name="connsiteY39" fmla="*/ 262633 h 4724400"/>
              <a:gd name="connsiteX40" fmla="*/ 5481752 w 5829300"/>
              <a:gd name="connsiteY40" fmla="*/ 262633 h 4724400"/>
              <a:gd name="connsiteX41" fmla="*/ 5573907 w 5829300"/>
              <a:gd name="connsiteY41" fmla="*/ 354787 h 4724400"/>
              <a:gd name="connsiteX42" fmla="*/ 5573907 w 5829300"/>
              <a:gd name="connsiteY42" fmla="*/ 3859864 h 4724400"/>
              <a:gd name="connsiteX43" fmla="*/ 5573907 w 5829300"/>
              <a:gd name="connsiteY43" fmla="*/ 3859864 h 4724400"/>
              <a:gd name="connsiteX44" fmla="*/ 5076282 w 5829300"/>
              <a:gd name="connsiteY44" fmla="*/ 1691650 h 4724400"/>
              <a:gd name="connsiteX45" fmla="*/ 4948590 w 5829300"/>
              <a:gd name="connsiteY45" fmla="*/ 1819351 h 4724400"/>
              <a:gd name="connsiteX46" fmla="*/ 3661743 w 5829300"/>
              <a:gd name="connsiteY46" fmla="*/ 1819351 h 4724400"/>
              <a:gd name="connsiteX47" fmla="*/ 3534042 w 5829300"/>
              <a:gd name="connsiteY47" fmla="*/ 1691650 h 4724400"/>
              <a:gd name="connsiteX48" fmla="*/ 3661743 w 5829300"/>
              <a:gd name="connsiteY48" fmla="*/ 1563957 h 4724400"/>
              <a:gd name="connsiteX49" fmla="*/ 4948590 w 5829300"/>
              <a:gd name="connsiteY49" fmla="*/ 1563957 h 4724400"/>
              <a:gd name="connsiteX50" fmla="*/ 5076282 w 5829300"/>
              <a:gd name="connsiteY50" fmla="*/ 1691650 h 4724400"/>
              <a:gd name="connsiteX51" fmla="*/ 5076282 w 5829300"/>
              <a:gd name="connsiteY51" fmla="*/ 2402539 h 4724400"/>
              <a:gd name="connsiteX52" fmla="*/ 4948590 w 5829300"/>
              <a:gd name="connsiteY52" fmla="*/ 2530240 h 4724400"/>
              <a:gd name="connsiteX53" fmla="*/ 3661743 w 5829300"/>
              <a:gd name="connsiteY53" fmla="*/ 2530240 h 4724400"/>
              <a:gd name="connsiteX54" fmla="*/ 3534042 w 5829300"/>
              <a:gd name="connsiteY54" fmla="*/ 2402539 h 4724400"/>
              <a:gd name="connsiteX55" fmla="*/ 3661743 w 5829300"/>
              <a:gd name="connsiteY55" fmla="*/ 2274837 h 4724400"/>
              <a:gd name="connsiteX56" fmla="*/ 4948590 w 5829300"/>
              <a:gd name="connsiteY56" fmla="*/ 2274837 h 4724400"/>
              <a:gd name="connsiteX57" fmla="*/ 5076282 w 5829300"/>
              <a:gd name="connsiteY57" fmla="*/ 2402539 h 4724400"/>
              <a:gd name="connsiteX58" fmla="*/ 5076282 w 5829300"/>
              <a:gd name="connsiteY58" fmla="*/ 3141736 h 4724400"/>
              <a:gd name="connsiteX59" fmla="*/ 4948590 w 5829300"/>
              <a:gd name="connsiteY59" fmla="*/ 3269437 h 4724400"/>
              <a:gd name="connsiteX60" fmla="*/ 3661743 w 5829300"/>
              <a:gd name="connsiteY60" fmla="*/ 3269437 h 4724400"/>
              <a:gd name="connsiteX61" fmla="*/ 3534042 w 5829300"/>
              <a:gd name="connsiteY61" fmla="*/ 3141736 h 4724400"/>
              <a:gd name="connsiteX62" fmla="*/ 3661743 w 5829300"/>
              <a:gd name="connsiteY62" fmla="*/ 3014034 h 4724400"/>
              <a:gd name="connsiteX63" fmla="*/ 4948590 w 5829300"/>
              <a:gd name="connsiteY63" fmla="*/ 3014034 h 4724400"/>
              <a:gd name="connsiteX64" fmla="*/ 5076282 w 5829300"/>
              <a:gd name="connsiteY64" fmla="*/ 3141736 h 4724400"/>
              <a:gd name="connsiteX65" fmla="*/ 5076282 w 5829300"/>
              <a:gd name="connsiteY65" fmla="*/ 966940 h 4724400"/>
              <a:gd name="connsiteX66" fmla="*/ 4948590 w 5829300"/>
              <a:gd name="connsiteY66" fmla="*/ 1094632 h 4724400"/>
              <a:gd name="connsiteX67" fmla="*/ 3661743 w 5829300"/>
              <a:gd name="connsiteY67" fmla="*/ 1094632 h 4724400"/>
              <a:gd name="connsiteX68" fmla="*/ 3534042 w 5829300"/>
              <a:gd name="connsiteY68" fmla="*/ 966940 h 4724400"/>
              <a:gd name="connsiteX69" fmla="*/ 3661743 w 5829300"/>
              <a:gd name="connsiteY69" fmla="*/ 839238 h 4724400"/>
              <a:gd name="connsiteX70" fmla="*/ 4948590 w 5829300"/>
              <a:gd name="connsiteY70" fmla="*/ 839238 h 4724400"/>
              <a:gd name="connsiteX71" fmla="*/ 5076282 w 5829300"/>
              <a:gd name="connsiteY71" fmla="*/ 966940 h 4724400"/>
              <a:gd name="connsiteX72" fmla="*/ 746436 w 5829300"/>
              <a:gd name="connsiteY72" fmla="*/ 1691650 h 4724400"/>
              <a:gd name="connsiteX73" fmla="*/ 874138 w 5829300"/>
              <a:gd name="connsiteY73" fmla="*/ 1563957 h 4724400"/>
              <a:gd name="connsiteX74" fmla="*/ 2160985 w 5829300"/>
              <a:gd name="connsiteY74" fmla="*/ 1563957 h 4724400"/>
              <a:gd name="connsiteX75" fmla="*/ 2288686 w 5829300"/>
              <a:gd name="connsiteY75" fmla="*/ 1691650 h 4724400"/>
              <a:gd name="connsiteX76" fmla="*/ 2160985 w 5829300"/>
              <a:gd name="connsiteY76" fmla="*/ 1819351 h 4724400"/>
              <a:gd name="connsiteX77" fmla="*/ 874786 w 5829300"/>
              <a:gd name="connsiteY77" fmla="*/ 1819351 h 4724400"/>
              <a:gd name="connsiteX78" fmla="*/ 746436 w 5829300"/>
              <a:gd name="connsiteY78" fmla="*/ 1691650 h 4724400"/>
              <a:gd name="connsiteX79" fmla="*/ 746436 w 5829300"/>
              <a:gd name="connsiteY79" fmla="*/ 2402539 h 4724400"/>
              <a:gd name="connsiteX80" fmla="*/ 874138 w 5829300"/>
              <a:gd name="connsiteY80" fmla="*/ 2274837 h 4724400"/>
              <a:gd name="connsiteX81" fmla="*/ 2160985 w 5829300"/>
              <a:gd name="connsiteY81" fmla="*/ 2274837 h 4724400"/>
              <a:gd name="connsiteX82" fmla="*/ 2288686 w 5829300"/>
              <a:gd name="connsiteY82" fmla="*/ 2402539 h 4724400"/>
              <a:gd name="connsiteX83" fmla="*/ 2160985 w 5829300"/>
              <a:gd name="connsiteY83" fmla="*/ 2530240 h 4724400"/>
              <a:gd name="connsiteX84" fmla="*/ 874786 w 5829300"/>
              <a:gd name="connsiteY84" fmla="*/ 2530240 h 4724400"/>
              <a:gd name="connsiteX85" fmla="*/ 746436 w 5829300"/>
              <a:gd name="connsiteY85" fmla="*/ 2402539 h 4724400"/>
              <a:gd name="connsiteX86" fmla="*/ 746436 w 5829300"/>
              <a:gd name="connsiteY86" fmla="*/ 3141736 h 4724400"/>
              <a:gd name="connsiteX87" fmla="*/ 874138 w 5829300"/>
              <a:gd name="connsiteY87" fmla="*/ 3014034 h 4724400"/>
              <a:gd name="connsiteX88" fmla="*/ 2160985 w 5829300"/>
              <a:gd name="connsiteY88" fmla="*/ 3014034 h 4724400"/>
              <a:gd name="connsiteX89" fmla="*/ 2288686 w 5829300"/>
              <a:gd name="connsiteY89" fmla="*/ 3141736 h 4724400"/>
              <a:gd name="connsiteX90" fmla="*/ 2160985 w 5829300"/>
              <a:gd name="connsiteY90" fmla="*/ 3269437 h 4724400"/>
              <a:gd name="connsiteX91" fmla="*/ 874786 w 5829300"/>
              <a:gd name="connsiteY91" fmla="*/ 3269437 h 4724400"/>
              <a:gd name="connsiteX92" fmla="*/ 746436 w 5829300"/>
              <a:gd name="connsiteY92" fmla="*/ 3141736 h 4724400"/>
              <a:gd name="connsiteX93" fmla="*/ 746436 w 5829300"/>
              <a:gd name="connsiteY93" fmla="*/ 966940 h 4724400"/>
              <a:gd name="connsiteX94" fmla="*/ 874138 w 5829300"/>
              <a:gd name="connsiteY94" fmla="*/ 839238 h 4724400"/>
              <a:gd name="connsiteX95" fmla="*/ 2160985 w 5829300"/>
              <a:gd name="connsiteY95" fmla="*/ 839238 h 4724400"/>
              <a:gd name="connsiteX96" fmla="*/ 2288686 w 5829300"/>
              <a:gd name="connsiteY96" fmla="*/ 966940 h 4724400"/>
              <a:gd name="connsiteX97" fmla="*/ 2160985 w 5829300"/>
              <a:gd name="connsiteY97" fmla="*/ 1094632 h 4724400"/>
              <a:gd name="connsiteX98" fmla="*/ 874786 w 5829300"/>
              <a:gd name="connsiteY98" fmla="*/ 1094632 h 4724400"/>
              <a:gd name="connsiteX99" fmla="*/ 746436 w 5829300"/>
              <a:gd name="connsiteY99" fmla="*/ 966940 h 472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829300" h="4724400">
                <a:moveTo>
                  <a:pt x="5481095" y="0"/>
                </a:moveTo>
                <a:lnTo>
                  <a:pt x="355444" y="0"/>
                </a:lnTo>
                <a:cubicBezTo>
                  <a:pt x="156658" y="0"/>
                  <a:pt x="0" y="156658"/>
                  <a:pt x="0" y="355444"/>
                </a:cubicBezTo>
                <a:lnTo>
                  <a:pt x="0" y="3995461"/>
                </a:lnTo>
                <a:cubicBezTo>
                  <a:pt x="0" y="4002700"/>
                  <a:pt x="0" y="4009939"/>
                  <a:pt x="0" y="4016521"/>
                </a:cubicBezTo>
                <a:lnTo>
                  <a:pt x="0" y="4400274"/>
                </a:lnTo>
                <a:cubicBezTo>
                  <a:pt x="0" y="4578001"/>
                  <a:pt x="149419" y="4727419"/>
                  <a:pt x="327146" y="4727419"/>
                </a:cubicBezTo>
                <a:lnTo>
                  <a:pt x="2715863" y="4727419"/>
                </a:lnTo>
                <a:cubicBezTo>
                  <a:pt x="2794197" y="4727419"/>
                  <a:pt x="2858043" y="4699111"/>
                  <a:pt x="2914650" y="4656335"/>
                </a:cubicBezTo>
                <a:cubicBezTo>
                  <a:pt x="2971257" y="4699121"/>
                  <a:pt x="3035760" y="4727419"/>
                  <a:pt x="3113437" y="4727419"/>
                </a:cubicBezTo>
                <a:lnTo>
                  <a:pt x="5502821" y="4727419"/>
                </a:lnTo>
                <a:cubicBezTo>
                  <a:pt x="5680548" y="4727419"/>
                  <a:pt x="5829967" y="4578001"/>
                  <a:pt x="5829967" y="4400274"/>
                </a:cubicBezTo>
                <a:lnTo>
                  <a:pt x="5829967" y="3994804"/>
                </a:lnTo>
                <a:lnTo>
                  <a:pt x="5829967" y="354787"/>
                </a:lnTo>
                <a:cubicBezTo>
                  <a:pt x="5836539" y="156000"/>
                  <a:pt x="5680539" y="0"/>
                  <a:pt x="5481095" y="0"/>
                </a:cubicBezTo>
                <a:close/>
                <a:moveTo>
                  <a:pt x="2786958" y="4393035"/>
                </a:moveTo>
                <a:cubicBezTo>
                  <a:pt x="2786958" y="4428582"/>
                  <a:pt x="2758650" y="4456881"/>
                  <a:pt x="2723112" y="4456881"/>
                </a:cubicBezTo>
                <a:lnTo>
                  <a:pt x="334385" y="4456881"/>
                </a:lnTo>
                <a:cubicBezTo>
                  <a:pt x="298837" y="4456881"/>
                  <a:pt x="270539" y="4428573"/>
                  <a:pt x="270539" y="4393035"/>
                </a:cubicBezTo>
                <a:lnTo>
                  <a:pt x="270539" y="4123163"/>
                </a:lnTo>
                <a:lnTo>
                  <a:pt x="2786958" y="4123163"/>
                </a:lnTo>
                <a:lnTo>
                  <a:pt x="2786958" y="4393035"/>
                </a:lnTo>
                <a:lnTo>
                  <a:pt x="2786958" y="4393035"/>
                </a:lnTo>
                <a:close/>
                <a:moveTo>
                  <a:pt x="2786958" y="3859864"/>
                </a:moveTo>
                <a:lnTo>
                  <a:pt x="270529" y="3859864"/>
                </a:lnTo>
                <a:lnTo>
                  <a:pt x="270529" y="355444"/>
                </a:lnTo>
                <a:cubicBezTo>
                  <a:pt x="270529" y="305419"/>
                  <a:pt x="313315" y="263290"/>
                  <a:pt x="362683" y="263290"/>
                </a:cubicBezTo>
                <a:lnTo>
                  <a:pt x="2786948" y="263290"/>
                </a:lnTo>
                <a:lnTo>
                  <a:pt x="2786958" y="3859864"/>
                </a:lnTo>
                <a:lnTo>
                  <a:pt x="2786958" y="3859864"/>
                </a:lnTo>
                <a:close/>
                <a:moveTo>
                  <a:pt x="5573907" y="4393035"/>
                </a:moveTo>
                <a:cubicBezTo>
                  <a:pt x="5573907" y="4428582"/>
                  <a:pt x="5545598" y="4456881"/>
                  <a:pt x="5510060" y="4456881"/>
                </a:cubicBezTo>
                <a:lnTo>
                  <a:pt x="3121333" y="4456881"/>
                </a:lnTo>
                <a:cubicBezTo>
                  <a:pt x="3085786" y="4456881"/>
                  <a:pt x="3057487" y="4428573"/>
                  <a:pt x="3057487" y="4393035"/>
                </a:cubicBezTo>
                <a:lnTo>
                  <a:pt x="3057487" y="4123163"/>
                </a:lnTo>
                <a:lnTo>
                  <a:pt x="5573907" y="4123163"/>
                </a:lnTo>
                <a:lnTo>
                  <a:pt x="5573907" y="4393035"/>
                </a:lnTo>
                <a:close/>
                <a:moveTo>
                  <a:pt x="5573907" y="3859864"/>
                </a:moveTo>
                <a:lnTo>
                  <a:pt x="3050248" y="3859864"/>
                </a:lnTo>
                <a:lnTo>
                  <a:pt x="3050248" y="262633"/>
                </a:lnTo>
                <a:lnTo>
                  <a:pt x="5481752" y="262633"/>
                </a:lnTo>
                <a:cubicBezTo>
                  <a:pt x="5531777" y="262633"/>
                  <a:pt x="5573907" y="305419"/>
                  <a:pt x="5573907" y="354787"/>
                </a:cubicBezTo>
                <a:lnTo>
                  <a:pt x="5573907" y="3859864"/>
                </a:lnTo>
                <a:lnTo>
                  <a:pt x="5573907" y="3859864"/>
                </a:lnTo>
                <a:close/>
                <a:moveTo>
                  <a:pt x="5076282" y="1691650"/>
                </a:moveTo>
                <a:cubicBezTo>
                  <a:pt x="5076282" y="1762735"/>
                  <a:pt x="5019675" y="1819351"/>
                  <a:pt x="4948590" y="1819351"/>
                </a:cubicBezTo>
                <a:lnTo>
                  <a:pt x="3661743" y="1819351"/>
                </a:lnTo>
                <a:cubicBezTo>
                  <a:pt x="3590658" y="1819351"/>
                  <a:pt x="3534042" y="1762744"/>
                  <a:pt x="3534042" y="1691650"/>
                </a:cubicBezTo>
                <a:cubicBezTo>
                  <a:pt x="3534042" y="1620564"/>
                  <a:pt x="3590649" y="1563957"/>
                  <a:pt x="3661743" y="1563957"/>
                </a:cubicBezTo>
                <a:lnTo>
                  <a:pt x="4948590" y="1563957"/>
                </a:lnTo>
                <a:cubicBezTo>
                  <a:pt x="5019018" y="1563957"/>
                  <a:pt x="5076282" y="1620564"/>
                  <a:pt x="5076282" y="1691650"/>
                </a:cubicBezTo>
                <a:close/>
                <a:moveTo>
                  <a:pt x="5076282" y="2402539"/>
                </a:moveTo>
                <a:cubicBezTo>
                  <a:pt x="5076282" y="2473623"/>
                  <a:pt x="5019675" y="2530240"/>
                  <a:pt x="4948590" y="2530240"/>
                </a:cubicBezTo>
                <a:lnTo>
                  <a:pt x="3661743" y="2530240"/>
                </a:lnTo>
                <a:cubicBezTo>
                  <a:pt x="3590658" y="2530240"/>
                  <a:pt x="3534042" y="2473633"/>
                  <a:pt x="3534042" y="2402539"/>
                </a:cubicBezTo>
                <a:cubicBezTo>
                  <a:pt x="3534042" y="2331444"/>
                  <a:pt x="3590649" y="2274837"/>
                  <a:pt x="3661743" y="2274837"/>
                </a:cubicBezTo>
                <a:lnTo>
                  <a:pt x="4948590" y="2274837"/>
                </a:lnTo>
                <a:cubicBezTo>
                  <a:pt x="5019018" y="2274846"/>
                  <a:pt x="5076282" y="2331453"/>
                  <a:pt x="5076282" y="2402539"/>
                </a:cubicBezTo>
                <a:close/>
                <a:moveTo>
                  <a:pt x="5076282" y="3141736"/>
                </a:moveTo>
                <a:cubicBezTo>
                  <a:pt x="5076282" y="3212821"/>
                  <a:pt x="5019675" y="3269437"/>
                  <a:pt x="4948590" y="3269437"/>
                </a:cubicBezTo>
                <a:lnTo>
                  <a:pt x="3661743" y="3269437"/>
                </a:lnTo>
                <a:cubicBezTo>
                  <a:pt x="3590658" y="3269437"/>
                  <a:pt x="3534042" y="3212830"/>
                  <a:pt x="3534042" y="3141736"/>
                </a:cubicBezTo>
                <a:cubicBezTo>
                  <a:pt x="3534042" y="3070651"/>
                  <a:pt x="3590649" y="3014034"/>
                  <a:pt x="3661743" y="3014034"/>
                </a:cubicBezTo>
                <a:lnTo>
                  <a:pt x="4948590" y="3014034"/>
                </a:lnTo>
                <a:cubicBezTo>
                  <a:pt x="5019018" y="3014043"/>
                  <a:pt x="5076282" y="3070651"/>
                  <a:pt x="5076282" y="3141736"/>
                </a:cubicBezTo>
                <a:close/>
                <a:moveTo>
                  <a:pt x="5076282" y="966940"/>
                </a:moveTo>
                <a:cubicBezTo>
                  <a:pt x="5076282" y="1038025"/>
                  <a:pt x="5019675" y="1094632"/>
                  <a:pt x="4948590" y="1094632"/>
                </a:cubicBezTo>
                <a:lnTo>
                  <a:pt x="3661743" y="1094632"/>
                </a:lnTo>
                <a:cubicBezTo>
                  <a:pt x="3590658" y="1094632"/>
                  <a:pt x="3534042" y="1038025"/>
                  <a:pt x="3534042" y="966940"/>
                </a:cubicBezTo>
                <a:cubicBezTo>
                  <a:pt x="3534042" y="895855"/>
                  <a:pt x="3590649" y="839238"/>
                  <a:pt x="3661743" y="839238"/>
                </a:cubicBezTo>
                <a:lnTo>
                  <a:pt x="4948590" y="839238"/>
                </a:lnTo>
                <a:cubicBezTo>
                  <a:pt x="5019018" y="831342"/>
                  <a:pt x="5076282" y="888606"/>
                  <a:pt x="5076282" y="966940"/>
                </a:cubicBezTo>
                <a:close/>
                <a:moveTo>
                  <a:pt x="746436" y="1691650"/>
                </a:moveTo>
                <a:cubicBezTo>
                  <a:pt x="746436" y="1620564"/>
                  <a:pt x="803043" y="1563957"/>
                  <a:pt x="874138" y="1563957"/>
                </a:cubicBezTo>
                <a:lnTo>
                  <a:pt x="2160985" y="1563957"/>
                </a:lnTo>
                <a:cubicBezTo>
                  <a:pt x="2232070" y="1563957"/>
                  <a:pt x="2288686" y="1620564"/>
                  <a:pt x="2288686" y="1691650"/>
                </a:cubicBezTo>
                <a:cubicBezTo>
                  <a:pt x="2288686" y="1762735"/>
                  <a:pt x="2232079" y="1819351"/>
                  <a:pt x="2160985" y="1819351"/>
                </a:cubicBezTo>
                <a:lnTo>
                  <a:pt x="874786" y="1819351"/>
                </a:lnTo>
                <a:cubicBezTo>
                  <a:pt x="803700" y="1826590"/>
                  <a:pt x="746436" y="1769983"/>
                  <a:pt x="746436" y="1691650"/>
                </a:cubicBezTo>
                <a:close/>
                <a:moveTo>
                  <a:pt x="746436" y="2402539"/>
                </a:moveTo>
                <a:cubicBezTo>
                  <a:pt x="746436" y="2331453"/>
                  <a:pt x="803043" y="2274837"/>
                  <a:pt x="874138" y="2274837"/>
                </a:cubicBezTo>
                <a:lnTo>
                  <a:pt x="2160985" y="2274837"/>
                </a:lnTo>
                <a:cubicBezTo>
                  <a:pt x="2232070" y="2274837"/>
                  <a:pt x="2288686" y="2331444"/>
                  <a:pt x="2288686" y="2402539"/>
                </a:cubicBezTo>
                <a:cubicBezTo>
                  <a:pt x="2288686" y="2473633"/>
                  <a:pt x="2232079" y="2530240"/>
                  <a:pt x="2160985" y="2530240"/>
                </a:cubicBezTo>
                <a:lnTo>
                  <a:pt x="874786" y="2530240"/>
                </a:lnTo>
                <a:cubicBezTo>
                  <a:pt x="803700" y="2537479"/>
                  <a:pt x="746436" y="2473633"/>
                  <a:pt x="746436" y="2402539"/>
                </a:cubicBezTo>
                <a:close/>
                <a:moveTo>
                  <a:pt x="746436" y="3141736"/>
                </a:moveTo>
                <a:cubicBezTo>
                  <a:pt x="746436" y="3070651"/>
                  <a:pt x="803043" y="3014034"/>
                  <a:pt x="874138" y="3014034"/>
                </a:cubicBezTo>
                <a:lnTo>
                  <a:pt x="2160985" y="3014034"/>
                </a:lnTo>
                <a:cubicBezTo>
                  <a:pt x="2232070" y="3014034"/>
                  <a:pt x="2288686" y="3070641"/>
                  <a:pt x="2288686" y="3141736"/>
                </a:cubicBezTo>
                <a:cubicBezTo>
                  <a:pt x="2288686" y="3212821"/>
                  <a:pt x="2232079" y="3269437"/>
                  <a:pt x="2160985" y="3269437"/>
                </a:cubicBezTo>
                <a:lnTo>
                  <a:pt x="874786" y="3269437"/>
                </a:lnTo>
                <a:cubicBezTo>
                  <a:pt x="803700" y="3277333"/>
                  <a:pt x="746436" y="3220069"/>
                  <a:pt x="746436" y="3141736"/>
                </a:cubicBezTo>
                <a:close/>
                <a:moveTo>
                  <a:pt x="746436" y="966940"/>
                </a:moveTo>
                <a:cubicBezTo>
                  <a:pt x="746436" y="895855"/>
                  <a:pt x="803043" y="839238"/>
                  <a:pt x="874138" y="839238"/>
                </a:cubicBezTo>
                <a:lnTo>
                  <a:pt x="2160985" y="839238"/>
                </a:lnTo>
                <a:cubicBezTo>
                  <a:pt x="2232070" y="839238"/>
                  <a:pt x="2288686" y="895845"/>
                  <a:pt x="2288686" y="966940"/>
                </a:cubicBezTo>
                <a:cubicBezTo>
                  <a:pt x="2288686" y="1038025"/>
                  <a:pt x="2232079" y="1094632"/>
                  <a:pt x="2160985" y="1094632"/>
                </a:cubicBezTo>
                <a:lnTo>
                  <a:pt x="874786" y="1094632"/>
                </a:lnTo>
                <a:cubicBezTo>
                  <a:pt x="803700" y="1094632"/>
                  <a:pt x="746436" y="1038025"/>
                  <a:pt x="746436" y="966940"/>
                </a:cubicBezTo>
                <a:close/>
              </a:path>
            </a:pathLst>
          </a:custGeom>
          <a:gradFill>
            <a:gsLst>
              <a:gs pos="0">
                <a:srgbClr val="EA8D8D"/>
              </a:gs>
              <a:gs pos="99000">
                <a:srgbClr val="A890FE"/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s-E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9" name="Замещающая рамка рисунка 108"/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tretch>
            <a:fillRect/>
          </a:stretch>
        </p:blipFill>
        <p:spPr>
          <a:xfrm>
            <a:off x="396240" y="3291205"/>
            <a:ext cx="3849370" cy="25666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Замещающая рамка рисунка 7" descr="gMJhu4gJPn8"/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tretch>
            <a:fillRect/>
          </a:stretch>
        </p:blipFill>
        <p:spPr>
          <a:xfrm>
            <a:off x="8521065" y="3327400"/>
            <a:ext cx="3454400" cy="2590800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4743450" y="6134735"/>
            <a:ext cx="327977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ru-RU" altLang="es-ES" sz="2400" b="1" dirty="0">
                <a:cs typeface="Arial" panose="020B0604020202020204" pitchFamily="34" charset="0"/>
                <a:sym typeface="+mn-ea"/>
              </a:rPr>
              <a:t>«Чистые игры» 2022</a:t>
            </a:r>
          </a:p>
        </p:txBody>
      </p:sp>
      <p:pic>
        <p:nvPicPr>
          <p:cNvPr id="6" name="Замещающая рамка рисунка 5" descr="tJVg_Rq-DK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820" y="3266440"/>
            <a:ext cx="3455035" cy="259143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016000" dist="381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10" name="Текстовое поле 9"/>
          <p:cNvSpPr txBox="1"/>
          <p:nvPr/>
        </p:nvSpPr>
        <p:spPr>
          <a:xfrm>
            <a:off x="8521700" y="6132195"/>
            <a:ext cx="36703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400" b="1"/>
              <a:t>«Дети верят в чудеса»</a:t>
            </a:r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396240" y="405130"/>
            <a:ext cx="1103376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altLang="en-US"/>
              <a:t>«Собраться вместе — это начало</a:t>
            </a:r>
          </a:p>
          <a:p>
            <a:pPr algn="r"/>
            <a:r>
              <a:rPr lang="ru-RU" altLang="en-US"/>
              <a:t>Быть вместе — это прогресс. </a:t>
            </a:r>
          </a:p>
          <a:p>
            <a:pPr algn="r"/>
            <a:r>
              <a:rPr lang="ru-RU" altLang="en-US"/>
              <a:t>Совместная работа — это успех». </a:t>
            </a:r>
          </a:p>
          <a:p>
            <a:pPr algn="r"/>
            <a:r>
              <a:rPr lang="ru-RU" altLang="en-US"/>
              <a:t>— Генри Форд</a:t>
            </a:r>
          </a:p>
          <a:p>
            <a:r>
              <a:rPr lang="ru-RU" altLang="en-US"/>
              <a:t>По заряду энергии я запоминаю все, но больше всего 3 акции ниже.</a:t>
            </a:r>
          </a:p>
          <a:p>
            <a:r>
              <a:rPr lang="ru-RU" altLang="en-US"/>
              <a:t>Хочу отметить , что во  всех наших мероприятиях, во всех образовательных сессиях, в которых участвует наш отряд и вообще по жизни, я как руководитель, делаю ставку на самое главное - нашу команду, ведь достижение любой цели это дело всего отряда вместе.</a:t>
            </a:r>
          </a:p>
          <a:p>
            <a:endParaRPr lang="ru-RU" altLang="en-US"/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668020" y="0"/>
            <a:ext cx="707707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>
                <a:solidFill>
                  <a:srgbClr val="00B050"/>
                </a:solidFill>
              </a:rPr>
              <a:t>Какие мероприятия запомнились мне больше всего в этом году?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овое поле 7"/>
          <p:cNvSpPr txBox="1"/>
          <p:nvPr/>
        </p:nvSpPr>
        <p:spPr>
          <a:xfrm>
            <a:off x="194945" y="0"/>
            <a:ext cx="1680591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3200">
                <a:solidFill>
                  <a:srgbClr val="00B050"/>
                </a:solidFill>
              </a:rPr>
              <a:t>Самое яркое и полезное событие-</a:t>
            </a:r>
          </a:p>
          <a:p>
            <a:r>
              <a:rPr lang="ru-RU" altLang="en-US" sz="3200">
                <a:solidFill>
                  <a:srgbClr val="00B050"/>
                </a:solidFill>
              </a:rPr>
              <a:t>Всероссийский  экологический форум</a:t>
            </a:r>
          </a:p>
          <a:p>
            <a:r>
              <a:rPr lang="ru-RU" altLang="en-US" sz="3200">
                <a:solidFill>
                  <a:srgbClr val="00B050"/>
                </a:solidFill>
              </a:rPr>
              <a:t> «Экосистема- устойчивое развитие»</a:t>
            </a: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303530" y="2019300"/>
            <a:ext cx="1307147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en-US"/>
              <a:t>В мае 2022 года  Вологодчина собрала молодёжь, которую волнует экологическое состояние нашей планеты</a:t>
            </a:r>
          </a:p>
          <a:p>
            <a:pPr algn="l"/>
            <a:endParaRPr lang="ru-RU" altLang="en-US"/>
          </a:p>
          <a:p>
            <a:pPr algn="l"/>
            <a:r>
              <a:rPr lang="ru-RU" altLang="en-US"/>
              <a:t>Я  принял участие в очном этапе форума, в составе делегации Вологодской области, предварительно пройдя строгий отбор.</a:t>
            </a:r>
          </a:p>
          <a:p>
            <a:pPr algn="l"/>
            <a:r>
              <a:rPr lang="ru-RU" altLang="en-US"/>
              <a:t> Участников форума приветствовал Сергей Новиков, начальник Управления Президента</a:t>
            </a:r>
          </a:p>
          <a:p>
            <a:pPr algn="l"/>
            <a:r>
              <a:rPr lang="ru-RU" altLang="en-US"/>
              <a:t> Российской Федерации </a:t>
            </a:r>
          </a:p>
          <a:p>
            <a:pPr algn="l"/>
            <a:r>
              <a:rPr lang="ru-RU" altLang="en-US"/>
              <a:t>по общественным проектам, передав приветствие Владимира Путина.</a:t>
            </a:r>
          </a:p>
          <a:p>
            <a:pPr algn="l"/>
            <a:endParaRPr lang="ru-RU" altLang="en-US"/>
          </a:p>
          <a:p>
            <a:pPr algn="l"/>
            <a:r>
              <a:rPr lang="ru-RU" altLang="en-US">
                <a:sym typeface="+mn-ea"/>
              </a:rPr>
              <a:t>На форуме «Экосистема. Устойчивое развитие» я  встретился  с</a:t>
            </a:r>
          </a:p>
          <a:p>
            <a:pPr algn="l"/>
            <a:r>
              <a:rPr lang="ru-RU" altLang="en-US"/>
              <a:t>руководителями области и города, депутами госдумы ( с губернатором</a:t>
            </a:r>
          </a:p>
          <a:p>
            <a:pPr algn="l"/>
            <a:r>
              <a:rPr lang="ru-RU" altLang="en-US"/>
              <a:t>Кувшинниковым О.А., мэром Германовым В.Е., ), главами Российского</a:t>
            </a:r>
          </a:p>
          <a:p>
            <a:pPr algn="l"/>
            <a:r>
              <a:rPr lang="ru-RU" altLang="en-US"/>
              <a:t>экологического оператора и Росприроднадзора, ПАО «Северсталь», АО «Апатит». с экспертами из </a:t>
            </a:r>
          </a:p>
          <a:p>
            <a:pPr algn="l"/>
            <a:r>
              <a:rPr lang="ru-RU" altLang="en-US"/>
              <a:t>Донецкой и Луганской народных республик и ведущих компаний.</a:t>
            </a:r>
          </a:p>
          <a:p>
            <a:pPr algn="l"/>
            <a:endParaRPr lang="ru-RU" altLang="en-US"/>
          </a:p>
          <a:p>
            <a:pPr algn="l"/>
            <a:r>
              <a:rPr lang="ru-RU" altLang="en-US"/>
              <a:t>В ходе форума я познакомился с огромным колличеством людей и компаний, приобрел много новых знаний, что помогает в нашей работе.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1"/>
          <p:cNvGrpSpPr/>
          <p:nvPr/>
        </p:nvGrpSpPr>
        <p:grpSpPr>
          <a:xfrm>
            <a:off x="3687446" y="1154507"/>
            <a:ext cx="4900294" cy="5540850"/>
            <a:chOff x="6903721" y="826212"/>
            <a:chExt cx="4900294" cy="5540850"/>
          </a:xfrm>
          <a:gradFill>
            <a:gsLst>
              <a:gs pos="23000">
                <a:srgbClr val="13C66A">
                  <a:alpha val="100000"/>
                </a:srgbClr>
              </a:gs>
              <a:gs pos="33000">
                <a:srgbClr val="12BF6B">
                  <a:alpha val="100000"/>
                </a:srgbClr>
              </a:gs>
              <a:gs pos="49000">
                <a:srgbClr val="10B16E">
                  <a:alpha val="100000"/>
                </a:srgbClr>
              </a:gs>
              <a:gs pos="70000">
                <a:srgbClr val="0C9573">
                  <a:alpha val="100000"/>
                </a:srgbClr>
              </a:gs>
              <a:gs pos="0">
                <a:srgbClr val="14CD68"/>
              </a:gs>
              <a:gs pos="100000">
                <a:srgbClr val="035C7D"/>
              </a:gs>
            </a:gsLst>
            <a:lin ang="5400000" scaled="0"/>
          </a:gradFill>
        </p:grpSpPr>
        <p:sp>
          <p:nvSpPr>
            <p:cNvPr id="26" name="Elipse 17"/>
            <p:cNvSpPr/>
            <p:nvPr/>
          </p:nvSpPr>
          <p:spPr>
            <a:xfrm rot="581137">
              <a:off x="6986900" y="826212"/>
              <a:ext cx="4817115" cy="5305167"/>
            </a:xfrm>
            <a:custGeom>
              <a:avLst/>
              <a:gdLst>
                <a:gd name="connsiteX0" fmla="*/ 0 w 4109987"/>
                <a:gd name="connsiteY0" fmla="*/ 2054994 h 4109987"/>
                <a:gd name="connsiteX1" fmla="*/ 2054994 w 4109987"/>
                <a:gd name="connsiteY1" fmla="*/ 0 h 4109987"/>
                <a:gd name="connsiteX2" fmla="*/ 4109988 w 4109987"/>
                <a:gd name="connsiteY2" fmla="*/ 2054994 h 4109987"/>
                <a:gd name="connsiteX3" fmla="*/ 2054994 w 4109987"/>
                <a:gd name="connsiteY3" fmla="*/ 4109988 h 4109987"/>
                <a:gd name="connsiteX4" fmla="*/ 0 w 4109987"/>
                <a:gd name="connsiteY4" fmla="*/ 2054994 h 4109987"/>
                <a:gd name="connsiteX0-1" fmla="*/ 8389 w 4118377"/>
                <a:gd name="connsiteY0-2" fmla="*/ 2536257 h 4591251"/>
                <a:gd name="connsiteX1-3" fmla="*/ 2737151 w 4118377"/>
                <a:gd name="connsiteY1-4" fmla="*/ 0 h 4591251"/>
                <a:gd name="connsiteX2-5" fmla="*/ 4118377 w 4118377"/>
                <a:gd name="connsiteY2-6" fmla="*/ 2536257 h 4591251"/>
                <a:gd name="connsiteX3-7" fmla="*/ 2063383 w 4118377"/>
                <a:gd name="connsiteY3-8" fmla="*/ 4591251 h 4591251"/>
                <a:gd name="connsiteX4-9" fmla="*/ 8389 w 4118377"/>
                <a:gd name="connsiteY4-10" fmla="*/ 2536257 h 4591251"/>
                <a:gd name="connsiteX0-11" fmla="*/ 3220 w 4142130"/>
                <a:gd name="connsiteY0-12" fmla="*/ 2536257 h 4860759"/>
                <a:gd name="connsiteX1-13" fmla="*/ 2731982 w 4142130"/>
                <a:gd name="connsiteY1-14" fmla="*/ 0 h 4860759"/>
                <a:gd name="connsiteX2-15" fmla="*/ 4113208 w 4142130"/>
                <a:gd name="connsiteY2-16" fmla="*/ 2536257 h 4860759"/>
                <a:gd name="connsiteX3-17" fmla="*/ 3251747 w 4142130"/>
                <a:gd name="connsiteY3-18" fmla="*/ 4860759 h 4860759"/>
                <a:gd name="connsiteX4-19" fmla="*/ 3220 w 4142130"/>
                <a:gd name="connsiteY4-20" fmla="*/ 2536257 h 4860759"/>
                <a:gd name="connsiteX0-21" fmla="*/ 274681 w 4413591"/>
                <a:gd name="connsiteY0-22" fmla="*/ 2536257 h 4860759"/>
                <a:gd name="connsiteX1-23" fmla="*/ 3003443 w 4413591"/>
                <a:gd name="connsiteY1-24" fmla="*/ 0 h 4860759"/>
                <a:gd name="connsiteX2-25" fmla="*/ 4384669 w 4413591"/>
                <a:gd name="connsiteY2-26" fmla="*/ 2536257 h 4860759"/>
                <a:gd name="connsiteX3-27" fmla="*/ 3523208 w 4413591"/>
                <a:gd name="connsiteY3-28" fmla="*/ 4860759 h 4860759"/>
                <a:gd name="connsiteX4-29" fmla="*/ 274681 w 4413591"/>
                <a:gd name="connsiteY4-30" fmla="*/ 2536257 h 486075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413591" h="4860759">
                  <a:moveTo>
                    <a:pt x="274681" y="2536257"/>
                  </a:moveTo>
                  <a:cubicBezTo>
                    <a:pt x="1525966" y="705853"/>
                    <a:pt x="1868501" y="0"/>
                    <a:pt x="3003443" y="0"/>
                  </a:cubicBezTo>
                  <a:cubicBezTo>
                    <a:pt x="4138385" y="0"/>
                    <a:pt x="4384669" y="1401315"/>
                    <a:pt x="4384669" y="2536257"/>
                  </a:cubicBezTo>
                  <a:cubicBezTo>
                    <a:pt x="4384669" y="3671199"/>
                    <a:pt x="4658150" y="4860759"/>
                    <a:pt x="3523208" y="4860759"/>
                  </a:cubicBezTo>
                  <a:cubicBezTo>
                    <a:pt x="2388266" y="4860759"/>
                    <a:pt x="-976604" y="4366661"/>
                    <a:pt x="274681" y="253625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" name="Elipse 17"/>
            <p:cNvSpPr/>
            <p:nvPr/>
          </p:nvSpPr>
          <p:spPr>
            <a:xfrm>
              <a:off x="6903721" y="1061895"/>
              <a:ext cx="4817115" cy="5305167"/>
            </a:xfrm>
            <a:custGeom>
              <a:avLst/>
              <a:gdLst>
                <a:gd name="connsiteX0" fmla="*/ 0 w 4109987"/>
                <a:gd name="connsiteY0" fmla="*/ 2054994 h 4109987"/>
                <a:gd name="connsiteX1" fmla="*/ 2054994 w 4109987"/>
                <a:gd name="connsiteY1" fmla="*/ 0 h 4109987"/>
                <a:gd name="connsiteX2" fmla="*/ 4109988 w 4109987"/>
                <a:gd name="connsiteY2" fmla="*/ 2054994 h 4109987"/>
                <a:gd name="connsiteX3" fmla="*/ 2054994 w 4109987"/>
                <a:gd name="connsiteY3" fmla="*/ 4109988 h 4109987"/>
                <a:gd name="connsiteX4" fmla="*/ 0 w 4109987"/>
                <a:gd name="connsiteY4" fmla="*/ 2054994 h 4109987"/>
                <a:gd name="connsiteX0-1" fmla="*/ 8389 w 4118377"/>
                <a:gd name="connsiteY0-2" fmla="*/ 2536257 h 4591251"/>
                <a:gd name="connsiteX1-3" fmla="*/ 2737151 w 4118377"/>
                <a:gd name="connsiteY1-4" fmla="*/ 0 h 4591251"/>
                <a:gd name="connsiteX2-5" fmla="*/ 4118377 w 4118377"/>
                <a:gd name="connsiteY2-6" fmla="*/ 2536257 h 4591251"/>
                <a:gd name="connsiteX3-7" fmla="*/ 2063383 w 4118377"/>
                <a:gd name="connsiteY3-8" fmla="*/ 4591251 h 4591251"/>
                <a:gd name="connsiteX4-9" fmla="*/ 8389 w 4118377"/>
                <a:gd name="connsiteY4-10" fmla="*/ 2536257 h 4591251"/>
                <a:gd name="connsiteX0-11" fmla="*/ 3220 w 4142130"/>
                <a:gd name="connsiteY0-12" fmla="*/ 2536257 h 4860759"/>
                <a:gd name="connsiteX1-13" fmla="*/ 2731982 w 4142130"/>
                <a:gd name="connsiteY1-14" fmla="*/ 0 h 4860759"/>
                <a:gd name="connsiteX2-15" fmla="*/ 4113208 w 4142130"/>
                <a:gd name="connsiteY2-16" fmla="*/ 2536257 h 4860759"/>
                <a:gd name="connsiteX3-17" fmla="*/ 3251747 w 4142130"/>
                <a:gd name="connsiteY3-18" fmla="*/ 4860759 h 4860759"/>
                <a:gd name="connsiteX4-19" fmla="*/ 3220 w 4142130"/>
                <a:gd name="connsiteY4-20" fmla="*/ 2536257 h 4860759"/>
                <a:gd name="connsiteX0-21" fmla="*/ 274681 w 4413591"/>
                <a:gd name="connsiteY0-22" fmla="*/ 2536257 h 4860759"/>
                <a:gd name="connsiteX1-23" fmla="*/ 3003443 w 4413591"/>
                <a:gd name="connsiteY1-24" fmla="*/ 0 h 4860759"/>
                <a:gd name="connsiteX2-25" fmla="*/ 4384669 w 4413591"/>
                <a:gd name="connsiteY2-26" fmla="*/ 2536257 h 4860759"/>
                <a:gd name="connsiteX3-27" fmla="*/ 3523208 w 4413591"/>
                <a:gd name="connsiteY3-28" fmla="*/ 4860759 h 4860759"/>
                <a:gd name="connsiteX4-29" fmla="*/ 274681 w 4413591"/>
                <a:gd name="connsiteY4-30" fmla="*/ 2536257 h 486075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413591" h="4860759">
                  <a:moveTo>
                    <a:pt x="274681" y="2536257"/>
                  </a:moveTo>
                  <a:cubicBezTo>
                    <a:pt x="1525966" y="705853"/>
                    <a:pt x="1868501" y="0"/>
                    <a:pt x="3003443" y="0"/>
                  </a:cubicBezTo>
                  <a:cubicBezTo>
                    <a:pt x="4138385" y="0"/>
                    <a:pt x="4384669" y="1401315"/>
                    <a:pt x="4384669" y="2536257"/>
                  </a:cubicBezTo>
                  <a:cubicBezTo>
                    <a:pt x="4384669" y="3671199"/>
                    <a:pt x="4658150" y="4860759"/>
                    <a:pt x="3523208" y="4860759"/>
                  </a:cubicBezTo>
                  <a:cubicBezTo>
                    <a:pt x="2388266" y="4860759"/>
                    <a:pt x="-976604" y="4366661"/>
                    <a:pt x="274681" y="253625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11" name="Замещающая рамка рисунка 110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368300" y="3587750"/>
            <a:ext cx="3164205" cy="2952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" name="Замещающая рамка рисунка 111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tretch>
            <a:fillRect/>
          </a:stretch>
        </p:blipFill>
        <p:spPr>
          <a:xfrm>
            <a:off x="368300" y="150495"/>
            <a:ext cx="3126105" cy="31261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3" name="Замещающая рамка рисунка 112"/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tretch>
            <a:fillRect/>
          </a:stretch>
        </p:blipFill>
        <p:spPr>
          <a:xfrm>
            <a:off x="3742690" y="3587750"/>
            <a:ext cx="4365625" cy="2952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4" name="Замещающая рамка рисунка 113"/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tretch>
            <a:fillRect/>
          </a:stretch>
        </p:blipFill>
        <p:spPr>
          <a:xfrm>
            <a:off x="8463280" y="150495"/>
            <a:ext cx="3580765" cy="31102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5" name="Замещающая рамка рисунка 114"/>
          <p:cNvPicPr>
            <a:picLocks noGrp="1"/>
          </p:cNvPicPr>
          <p:nvPr>
            <p:ph type="pic" sz="quarter" idx="15"/>
          </p:nvPr>
        </p:nvPicPr>
        <p:blipFill>
          <a:blip r:embed="rId6"/>
          <a:stretch>
            <a:fillRect/>
          </a:stretch>
        </p:blipFill>
        <p:spPr>
          <a:xfrm>
            <a:off x="3742690" y="150495"/>
            <a:ext cx="4376420" cy="3156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6" name="Изображение 115"/>
          <p:cNvPicPr/>
          <p:nvPr/>
        </p:nvPicPr>
        <p:blipFill>
          <a:blip r:embed="rId7"/>
          <a:stretch>
            <a:fillRect/>
          </a:stretch>
        </p:blipFill>
        <p:spPr>
          <a:xfrm>
            <a:off x="8463280" y="3587750"/>
            <a:ext cx="3585845" cy="29133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A8D8D">
                <a:alpha val="46000"/>
              </a:srgbClr>
            </a:gs>
            <a:gs pos="99000">
              <a:srgbClr val="A890FE">
                <a:alpha val="32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Elipse 17"/>
          <p:cNvSpPr/>
          <p:nvPr/>
        </p:nvSpPr>
        <p:spPr>
          <a:xfrm rot="14478672">
            <a:off x="3760470" y="608965"/>
            <a:ext cx="1778000" cy="1314450"/>
          </a:xfrm>
          <a:custGeom>
            <a:avLst/>
            <a:gdLst>
              <a:gd name="connsiteX0" fmla="*/ 0 w 4109987"/>
              <a:gd name="connsiteY0" fmla="*/ 2054994 h 4109987"/>
              <a:gd name="connsiteX1" fmla="*/ 2054994 w 4109987"/>
              <a:gd name="connsiteY1" fmla="*/ 0 h 4109987"/>
              <a:gd name="connsiteX2" fmla="*/ 4109988 w 4109987"/>
              <a:gd name="connsiteY2" fmla="*/ 2054994 h 4109987"/>
              <a:gd name="connsiteX3" fmla="*/ 2054994 w 4109987"/>
              <a:gd name="connsiteY3" fmla="*/ 4109988 h 4109987"/>
              <a:gd name="connsiteX4" fmla="*/ 0 w 4109987"/>
              <a:gd name="connsiteY4" fmla="*/ 2054994 h 4109987"/>
              <a:gd name="connsiteX0-1" fmla="*/ 8389 w 4118377"/>
              <a:gd name="connsiteY0-2" fmla="*/ 2536257 h 4591251"/>
              <a:gd name="connsiteX1-3" fmla="*/ 2737151 w 4118377"/>
              <a:gd name="connsiteY1-4" fmla="*/ 0 h 4591251"/>
              <a:gd name="connsiteX2-5" fmla="*/ 4118377 w 4118377"/>
              <a:gd name="connsiteY2-6" fmla="*/ 2536257 h 4591251"/>
              <a:gd name="connsiteX3-7" fmla="*/ 2063383 w 4118377"/>
              <a:gd name="connsiteY3-8" fmla="*/ 4591251 h 4591251"/>
              <a:gd name="connsiteX4-9" fmla="*/ 8389 w 4118377"/>
              <a:gd name="connsiteY4-10" fmla="*/ 2536257 h 4591251"/>
              <a:gd name="connsiteX0-11" fmla="*/ 3220 w 4142130"/>
              <a:gd name="connsiteY0-12" fmla="*/ 2536257 h 4860759"/>
              <a:gd name="connsiteX1-13" fmla="*/ 2731982 w 4142130"/>
              <a:gd name="connsiteY1-14" fmla="*/ 0 h 4860759"/>
              <a:gd name="connsiteX2-15" fmla="*/ 4113208 w 4142130"/>
              <a:gd name="connsiteY2-16" fmla="*/ 2536257 h 4860759"/>
              <a:gd name="connsiteX3-17" fmla="*/ 3251747 w 4142130"/>
              <a:gd name="connsiteY3-18" fmla="*/ 4860759 h 4860759"/>
              <a:gd name="connsiteX4-19" fmla="*/ 3220 w 4142130"/>
              <a:gd name="connsiteY4-20" fmla="*/ 2536257 h 4860759"/>
              <a:gd name="connsiteX0-21" fmla="*/ 274681 w 4413591"/>
              <a:gd name="connsiteY0-22" fmla="*/ 2536257 h 4860759"/>
              <a:gd name="connsiteX1-23" fmla="*/ 3003443 w 4413591"/>
              <a:gd name="connsiteY1-24" fmla="*/ 0 h 4860759"/>
              <a:gd name="connsiteX2-25" fmla="*/ 4384669 w 4413591"/>
              <a:gd name="connsiteY2-26" fmla="*/ 2536257 h 4860759"/>
              <a:gd name="connsiteX3-27" fmla="*/ 3523208 w 4413591"/>
              <a:gd name="connsiteY3-28" fmla="*/ 4860759 h 4860759"/>
              <a:gd name="connsiteX4-29" fmla="*/ 274681 w 4413591"/>
              <a:gd name="connsiteY4-30" fmla="*/ 2536257 h 486075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413591" h="4860759">
                <a:moveTo>
                  <a:pt x="274681" y="2536257"/>
                </a:moveTo>
                <a:cubicBezTo>
                  <a:pt x="1525966" y="705853"/>
                  <a:pt x="1868501" y="0"/>
                  <a:pt x="3003443" y="0"/>
                </a:cubicBezTo>
                <a:cubicBezTo>
                  <a:pt x="4138385" y="0"/>
                  <a:pt x="4384669" y="1401315"/>
                  <a:pt x="4384669" y="2536257"/>
                </a:cubicBezTo>
                <a:cubicBezTo>
                  <a:pt x="4384669" y="3671199"/>
                  <a:pt x="4658150" y="4860759"/>
                  <a:pt x="3523208" y="4860759"/>
                </a:cubicBezTo>
                <a:cubicBezTo>
                  <a:pt x="2388266" y="4860759"/>
                  <a:pt x="-976604" y="4366661"/>
                  <a:pt x="274681" y="2536257"/>
                </a:cubicBezTo>
                <a:close/>
              </a:path>
            </a:pathLst>
          </a:cu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Elipse 17"/>
          <p:cNvSpPr/>
          <p:nvPr/>
        </p:nvSpPr>
        <p:spPr>
          <a:xfrm rot="14478672">
            <a:off x="7501562" y="438015"/>
            <a:ext cx="1193498" cy="1314418"/>
          </a:xfrm>
          <a:custGeom>
            <a:avLst/>
            <a:gdLst>
              <a:gd name="connsiteX0" fmla="*/ 0 w 4109987"/>
              <a:gd name="connsiteY0" fmla="*/ 2054994 h 4109987"/>
              <a:gd name="connsiteX1" fmla="*/ 2054994 w 4109987"/>
              <a:gd name="connsiteY1" fmla="*/ 0 h 4109987"/>
              <a:gd name="connsiteX2" fmla="*/ 4109988 w 4109987"/>
              <a:gd name="connsiteY2" fmla="*/ 2054994 h 4109987"/>
              <a:gd name="connsiteX3" fmla="*/ 2054994 w 4109987"/>
              <a:gd name="connsiteY3" fmla="*/ 4109988 h 4109987"/>
              <a:gd name="connsiteX4" fmla="*/ 0 w 4109987"/>
              <a:gd name="connsiteY4" fmla="*/ 2054994 h 4109987"/>
              <a:gd name="connsiteX0-1" fmla="*/ 8389 w 4118377"/>
              <a:gd name="connsiteY0-2" fmla="*/ 2536257 h 4591251"/>
              <a:gd name="connsiteX1-3" fmla="*/ 2737151 w 4118377"/>
              <a:gd name="connsiteY1-4" fmla="*/ 0 h 4591251"/>
              <a:gd name="connsiteX2-5" fmla="*/ 4118377 w 4118377"/>
              <a:gd name="connsiteY2-6" fmla="*/ 2536257 h 4591251"/>
              <a:gd name="connsiteX3-7" fmla="*/ 2063383 w 4118377"/>
              <a:gd name="connsiteY3-8" fmla="*/ 4591251 h 4591251"/>
              <a:gd name="connsiteX4-9" fmla="*/ 8389 w 4118377"/>
              <a:gd name="connsiteY4-10" fmla="*/ 2536257 h 4591251"/>
              <a:gd name="connsiteX0-11" fmla="*/ 3220 w 4142130"/>
              <a:gd name="connsiteY0-12" fmla="*/ 2536257 h 4860759"/>
              <a:gd name="connsiteX1-13" fmla="*/ 2731982 w 4142130"/>
              <a:gd name="connsiteY1-14" fmla="*/ 0 h 4860759"/>
              <a:gd name="connsiteX2-15" fmla="*/ 4113208 w 4142130"/>
              <a:gd name="connsiteY2-16" fmla="*/ 2536257 h 4860759"/>
              <a:gd name="connsiteX3-17" fmla="*/ 3251747 w 4142130"/>
              <a:gd name="connsiteY3-18" fmla="*/ 4860759 h 4860759"/>
              <a:gd name="connsiteX4-19" fmla="*/ 3220 w 4142130"/>
              <a:gd name="connsiteY4-20" fmla="*/ 2536257 h 4860759"/>
              <a:gd name="connsiteX0-21" fmla="*/ 274681 w 4413591"/>
              <a:gd name="connsiteY0-22" fmla="*/ 2536257 h 4860759"/>
              <a:gd name="connsiteX1-23" fmla="*/ 3003443 w 4413591"/>
              <a:gd name="connsiteY1-24" fmla="*/ 0 h 4860759"/>
              <a:gd name="connsiteX2-25" fmla="*/ 4384669 w 4413591"/>
              <a:gd name="connsiteY2-26" fmla="*/ 2536257 h 4860759"/>
              <a:gd name="connsiteX3-27" fmla="*/ 3523208 w 4413591"/>
              <a:gd name="connsiteY3-28" fmla="*/ 4860759 h 4860759"/>
              <a:gd name="connsiteX4-29" fmla="*/ 274681 w 4413591"/>
              <a:gd name="connsiteY4-30" fmla="*/ 2536257 h 486075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413591" h="4860759">
                <a:moveTo>
                  <a:pt x="274681" y="2536257"/>
                </a:moveTo>
                <a:cubicBezTo>
                  <a:pt x="1525966" y="705853"/>
                  <a:pt x="1868501" y="0"/>
                  <a:pt x="3003443" y="0"/>
                </a:cubicBezTo>
                <a:cubicBezTo>
                  <a:pt x="4138385" y="0"/>
                  <a:pt x="4384669" y="1401315"/>
                  <a:pt x="4384669" y="2536257"/>
                </a:cubicBezTo>
                <a:cubicBezTo>
                  <a:pt x="4384669" y="3671199"/>
                  <a:pt x="4658150" y="4860759"/>
                  <a:pt x="3523208" y="4860759"/>
                </a:cubicBezTo>
                <a:cubicBezTo>
                  <a:pt x="2388266" y="4860759"/>
                  <a:pt x="-976604" y="4366661"/>
                  <a:pt x="274681" y="2536257"/>
                </a:cubicBezTo>
                <a:close/>
              </a:path>
            </a:pathLst>
          </a:custGeom>
          <a:gradFill>
            <a:gsLst>
              <a:gs pos="0">
                <a:srgbClr val="EA8D8D"/>
              </a:gs>
              <a:gs pos="99000">
                <a:srgbClr val="A890F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Замещающая рамка рисунка 10" descr="daf4f878-8d9f-4d4a-9b83-4c58ceec8a29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>
            <a:fillRect/>
          </a:stretch>
        </p:blipFill>
        <p:spPr>
          <a:xfrm>
            <a:off x="5170170" y="2602230"/>
            <a:ext cx="1930400" cy="339280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1301356"/>
            <a:ext cx="1219200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38" name="Rectángulo 6"/>
          <p:cNvSpPr/>
          <p:nvPr/>
        </p:nvSpPr>
        <p:spPr>
          <a:xfrm>
            <a:off x="5289551" y="725441"/>
            <a:ext cx="3946358" cy="739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060"/>
              </a:lnSpc>
            </a:pPr>
            <a:r>
              <a:rPr lang="ru-RU" altLang="es-ES" sz="4800" b="1" dirty="0">
                <a:cs typeface="Arial" panose="020B0604020202020204" pitchFamily="34" charset="0"/>
              </a:rPr>
              <a:t>Фото</a:t>
            </a:r>
          </a:p>
        </p:txBody>
      </p:sp>
      <p:sp>
        <p:nvSpPr>
          <p:cNvPr id="39" name="Forma libre 26"/>
          <p:cNvSpPr/>
          <p:nvPr/>
        </p:nvSpPr>
        <p:spPr>
          <a:xfrm>
            <a:off x="7008922" y="962581"/>
            <a:ext cx="338554" cy="338554"/>
          </a:xfrm>
          <a:custGeom>
            <a:avLst/>
            <a:gdLst>
              <a:gd name="connsiteX0" fmla="*/ 2910247 w 5819790"/>
              <a:gd name="connsiteY0" fmla="*/ 0 h 5819790"/>
              <a:gd name="connsiteX1" fmla="*/ 0 w 5819790"/>
              <a:gd name="connsiteY1" fmla="*/ 2910247 h 5819790"/>
              <a:gd name="connsiteX2" fmla="*/ 2910247 w 5819790"/>
              <a:gd name="connsiteY2" fmla="*/ 5827550 h 5819790"/>
              <a:gd name="connsiteX3" fmla="*/ 5820495 w 5819790"/>
              <a:gd name="connsiteY3" fmla="*/ 2917303 h 5819790"/>
              <a:gd name="connsiteX4" fmla="*/ 2910247 w 5819790"/>
              <a:gd name="connsiteY4" fmla="*/ 0 h 5819790"/>
              <a:gd name="connsiteX5" fmla="*/ 2910247 w 5819790"/>
              <a:gd name="connsiteY5" fmla="*/ 5545414 h 5819790"/>
              <a:gd name="connsiteX6" fmla="*/ 282136 w 5819790"/>
              <a:gd name="connsiteY6" fmla="*/ 2917303 h 5819790"/>
              <a:gd name="connsiteX7" fmla="*/ 2910247 w 5819790"/>
              <a:gd name="connsiteY7" fmla="*/ 281433 h 5819790"/>
              <a:gd name="connsiteX8" fmla="*/ 5538358 w 5819790"/>
              <a:gd name="connsiteY8" fmla="*/ 2909544 h 5819790"/>
              <a:gd name="connsiteX9" fmla="*/ 2910247 w 5819790"/>
              <a:gd name="connsiteY9" fmla="*/ 5545414 h 5819790"/>
              <a:gd name="connsiteX10" fmla="*/ 4265916 w 5819790"/>
              <a:gd name="connsiteY10" fmla="*/ 2977964 h 5819790"/>
              <a:gd name="connsiteX11" fmla="*/ 4258157 w 5819790"/>
              <a:gd name="connsiteY11" fmla="*/ 2985724 h 5819790"/>
              <a:gd name="connsiteX12" fmla="*/ 4242637 w 5819790"/>
              <a:gd name="connsiteY12" fmla="*/ 3008299 h 5819790"/>
              <a:gd name="connsiteX13" fmla="*/ 3191680 w 5819790"/>
              <a:gd name="connsiteY13" fmla="*/ 4059256 h 5819790"/>
              <a:gd name="connsiteX14" fmla="*/ 3092933 w 5819790"/>
              <a:gd name="connsiteY14" fmla="*/ 4097342 h 5819790"/>
              <a:gd name="connsiteX15" fmla="*/ 2994187 w 5819790"/>
              <a:gd name="connsiteY15" fmla="*/ 4059256 h 5819790"/>
              <a:gd name="connsiteX16" fmla="*/ 2994187 w 5819790"/>
              <a:gd name="connsiteY16" fmla="*/ 3861051 h 5819790"/>
              <a:gd name="connsiteX17" fmla="*/ 3801807 w 5819790"/>
              <a:gd name="connsiteY17" fmla="*/ 3053431 h 5819790"/>
              <a:gd name="connsiteX18" fmla="*/ 1569385 w 5819790"/>
              <a:gd name="connsiteY18" fmla="*/ 3053431 h 5819790"/>
              <a:gd name="connsiteX19" fmla="*/ 1432543 w 5819790"/>
              <a:gd name="connsiteY19" fmla="*/ 2916590 h 5819790"/>
              <a:gd name="connsiteX20" fmla="*/ 1569385 w 5819790"/>
              <a:gd name="connsiteY20" fmla="*/ 2779749 h 5819790"/>
              <a:gd name="connsiteX21" fmla="*/ 3801094 w 5819790"/>
              <a:gd name="connsiteY21" fmla="*/ 2779749 h 5819790"/>
              <a:gd name="connsiteX22" fmla="*/ 3001937 w 5819790"/>
              <a:gd name="connsiteY22" fmla="*/ 1980593 h 5819790"/>
              <a:gd name="connsiteX23" fmla="*/ 3001937 w 5819790"/>
              <a:gd name="connsiteY23" fmla="*/ 1782387 h 5819790"/>
              <a:gd name="connsiteX24" fmla="*/ 3200143 w 5819790"/>
              <a:gd name="connsiteY24" fmla="*/ 1782387 h 5819790"/>
              <a:gd name="connsiteX25" fmla="*/ 4235590 w 5819790"/>
              <a:gd name="connsiteY25" fmla="*/ 2818538 h 5819790"/>
              <a:gd name="connsiteX26" fmla="*/ 4251110 w 5819790"/>
              <a:gd name="connsiteY26" fmla="*/ 2841113 h 5819790"/>
              <a:gd name="connsiteX27" fmla="*/ 4258870 w 5819790"/>
              <a:gd name="connsiteY27" fmla="*/ 2848873 h 5819790"/>
              <a:gd name="connsiteX28" fmla="*/ 4266629 w 5819790"/>
              <a:gd name="connsiteY28" fmla="*/ 2864393 h 5819790"/>
              <a:gd name="connsiteX29" fmla="*/ 4274389 w 5819790"/>
              <a:gd name="connsiteY29" fmla="*/ 2879912 h 5819790"/>
              <a:gd name="connsiteX30" fmla="*/ 4274389 w 5819790"/>
              <a:gd name="connsiteY30" fmla="*/ 2895432 h 5819790"/>
              <a:gd name="connsiteX31" fmla="*/ 4274389 w 5819790"/>
              <a:gd name="connsiteY31" fmla="*/ 2949036 h 5819790"/>
              <a:gd name="connsiteX32" fmla="*/ 4274389 w 5819790"/>
              <a:gd name="connsiteY32" fmla="*/ 2964556 h 5819790"/>
              <a:gd name="connsiteX33" fmla="*/ 4265916 w 5819790"/>
              <a:gd name="connsiteY33" fmla="*/ 2977964 h 5819790"/>
              <a:gd name="connsiteX34" fmla="*/ 4265916 w 5819790"/>
              <a:gd name="connsiteY34" fmla="*/ 2977964 h 5819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819790" h="5819790">
                <a:moveTo>
                  <a:pt x="2910247" y="0"/>
                </a:moveTo>
                <a:cubicBezTo>
                  <a:pt x="1302768" y="0"/>
                  <a:pt x="0" y="1302768"/>
                  <a:pt x="0" y="2910247"/>
                </a:cubicBezTo>
                <a:cubicBezTo>
                  <a:pt x="0" y="4517727"/>
                  <a:pt x="1302768" y="5827550"/>
                  <a:pt x="2910247" y="5827550"/>
                </a:cubicBezTo>
                <a:cubicBezTo>
                  <a:pt x="4517727" y="5827550"/>
                  <a:pt x="5820495" y="4524783"/>
                  <a:pt x="5820495" y="2917303"/>
                </a:cubicBezTo>
                <a:cubicBezTo>
                  <a:pt x="5820495" y="1309824"/>
                  <a:pt x="4517727" y="0"/>
                  <a:pt x="2910247" y="0"/>
                </a:cubicBezTo>
                <a:close/>
                <a:moveTo>
                  <a:pt x="2910247" y="5545414"/>
                </a:moveTo>
                <a:cubicBezTo>
                  <a:pt x="1462879" y="5545414"/>
                  <a:pt x="282136" y="4364672"/>
                  <a:pt x="282136" y="2917303"/>
                </a:cubicBezTo>
                <a:cubicBezTo>
                  <a:pt x="282136" y="1469935"/>
                  <a:pt x="1462879" y="281433"/>
                  <a:pt x="2910247" y="281433"/>
                </a:cubicBezTo>
                <a:cubicBezTo>
                  <a:pt x="4357616" y="281433"/>
                  <a:pt x="5538358" y="1462175"/>
                  <a:pt x="5538358" y="2909544"/>
                </a:cubicBezTo>
                <a:cubicBezTo>
                  <a:pt x="5538358" y="4356912"/>
                  <a:pt x="4357616" y="5545414"/>
                  <a:pt x="2910247" y="5545414"/>
                </a:cubicBezTo>
                <a:close/>
                <a:moveTo>
                  <a:pt x="4265916" y="2977964"/>
                </a:moveTo>
                <a:cubicBezTo>
                  <a:pt x="4265916" y="2977964"/>
                  <a:pt x="4265916" y="2985724"/>
                  <a:pt x="4258157" y="2985724"/>
                </a:cubicBezTo>
                <a:cubicBezTo>
                  <a:pt x="4250397" y="2993484"/>
                  <a:pt x="4250397" y="3001243"/>
                  <a:pt x="4242637" y="3008299"/>
                </a:cubicBezTo>
                <a:lnTo>
                  <a:pt x="3191680" y="4059256"/>
                </a:lnTo>
                <a:cubicBezTo>
                  <a:pt x="3161354" y="4089582"/>
                  <a:pt x="3131019" y="4097342"/>
                  <a:pt x="3092933" y="4097342"/>
                </a:cubicBezTo>
                <a:cubicBezTo>
                  <a:pt x="3054848" y="4097342"/>
                  <a:pt x="3024513" y="4081822"/>
                  <a:pt x="2994187" y="4059256"/>
                </a:cubicBezTo>
                <a:cubicBezTo>
                  <a:pt x="2940582" y="4005652"/>
                  <a:pt x="2940582" y="3914665"/>
                  <a:pt x="2994187" y="3861051"/>
                </a:cubicBezTo>
                <a:lnTo>
                  <a:pt x="3801807" y="3053431"/>
                </a:lnTo>
                <a:lnTo>
                  <a:pt x="1569385" y="3053431"/>
                </a:lnTo>
                <a:cubicBezTo>
                  <a:pt x="1493204" y="3053431"/>
                  <a:pt x="1432543" y="2992770"/>
                  <a:pt x="1432543" y="2916590"/>
                </a:cubicBezTo>
                <a:cubicBezTo>
                  <a:pt x="1432543" y="2840410"/>
                  <a:pt x="1493204" y="2779749"/>
                  <a:pt x="1569385" y="2779749"/>
                </a:cubicBezTo>
                <a:lnTo>
                  <a:pt x="3801094" y="2779749"/>
                </a:lnTo>
                <a:lnTo>
                  <a:pt x="3001937" y="1980593"/>
                </a:lnTo>
                <a:cubicBezTo>
                  <a:pt x="2948333" y="1926988"/>
                  <a:pt x="2948333" y="1836001"/>
                  <a:pt x="3001937" y="1782387"/>
                </a:cubicBezTo>
                <a:cubicBezTo>
                  <a:pt x="3055542" y="1728782"/>
                  <a:pt x="3146529" y="1728782"/>
                  <a:pt x="3200143" y="1782387"/>
                </a:cubicBezTo>
                <a:lnTo>
                  <a:pt x="4235590" y="2818538"/>
                </a:lnTo>
                <a:cubicBezTo>
                  <a:pt x="4243350" y="2826298"/>
                  <a:pt x="4251110" y="2834057"/>
                  <a:pt x="4251110" y="2841113"/>
                </a:cubicBezTo>
                <a:lnTo>
                  <a:pt x="4258870" y="2848873"/>
                </a:lnTo>
                <a:cubicBezTo>
                  <a:pt x="4258870" y="2856633"/>
                  <a:pt x="4266629" y="2856633"/>
                  <a:pt x="4266629" y="2864393"/>
                </a:cubicBezTo>
                <a:cubicBezTo>
                  <a:pt x="4266629" y="2872152"/>
                  <a:pt x="4266629" y="2872152"/>
                  <a:pt x="4274389" y="2879912"/>
                </a:cubicBezTo>
                <a:cubicBezTo>
                  <a:pt x="4274389" y="2887672"/>
                  <a:pt x="4274389" y="2887672"/>
                  <a:pt x="4274389" y="2895432"/>
                </a:cubicBezTo>
                <a:cubicBezTo>
                  <a:pt x="4274389" y="2910951"/>
                  <a:pt x="4274389" y="2933517"/>
                  <a:pt x="4274389" y="2949036"/>
                </a:cubicBezTo>
                <a:cubicBezTo>
                  <a:pt x="4274389" y="2956796"/>
                  <a:pt x="4274389" y="2956796"/>
                  <a:pt x="4274389" y="2964556"/>
                </a:cubicBezTo>
                <a:cubicBezTo>
                  <a:pt x="4273676" y="2970908"/>
                  <a:pt x="4273676" y="2970908"/>
                  <a:pt x="4265916" y="2977964"/>
                </a:cubicBezTo>
                <a:cubicBezTo>
                  <a:pt x="4265916" y="2970908"/>
                  <a:pt x="4265916" y="2977964"/>
                  <a:pt x="4265916" y="2977964"/>
                </a:cubicBezTo>
                <a:close/>
              </a:path>
            </a:pathLst>
          </a:cu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  <a:ln w="9509" cap="flat">
            <a:noFill/>
            <a:prstDash val="solid"/>
            <a:miter/>
          </a:ln>
        </p:spPr>
        <p:txBody>
          <a:bodyPr rtlCol="0" anchor="ctr"/>
          <a:lstStyle/>
          <a:p>
            <a:endParaRPr lang="es-E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0" name="Изображение 39" descr="gMJhu4gJPn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55" y="148590"/>
            <a:ext cx="3871595" cy="2903855"/>
          </a:xfrm>
          <a:prstGeom prst="rect">
            <a:avLst/>
          </a:prstGeom>
        </p:spPr>
      </p:pic>
      <p:pic>
        <p:nvPicPr>
          <p:cNvPr id="16" name="Изображение 15" descr="rvZbx95KAX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2860" y="7630795"/>
            <a:ext cx="990600" cy="739140"/>
          </a:xfrm>
          <a:prstGeom prst="rect">
            <a:avLst/>
          </a:prstGeom>
        </p:spPr>
      </p:pic>
      <p:pic>
        <p:nvPicPr>
          <p:cNvPr id="17" name="Изображение 16" descr="AV9NMs2hfT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1610" y="3721100"/>
            <a:ext cx="4182110" cy="3136900"/>
          </a:xfrm>
          <a:prstGeom prst="rect">
            <a:avLst/>
          </a:prstGeom>
        </p:spPr>
      </p:pic>
      <p:pic>
        <p:nvPicPr>
          <p:cNvPr id="18" name="Изображение 17" descr="k0vJX4yW2sY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8275" y="256540"/>
            <a:ext cx="4195445" cy="2795905"/>
          </a:xfrm>
          <a:prstGeom prst="rect">
            <a:avLst/>
          </a:prstGeom>
        </p:spPr>
      </p:pic>
      <p:pic>
        <p:nvPicPr>
          <p:cNvPr id="19" name="Изображение 18" descr="vX_lU6Pwc3I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320" y="3813175"/>
            <a:ext cx="3935730" cy="2952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862</Words>
  <Application>Microsoft Office PowerPoint</Application>
  <PresentationFormat>Произвольный</PresentationFormat>
  <Paragraphs>117</Paragraphs>
  <Slides>10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Tema de Office</vt:lpstr>
      <vt:lpstr>Diseño personalizado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ira</cp:lastModifiedBy>
  <cp:revision>185</cp:revision>
  <dcterms:created xsi:type="dcterms:W3CDTF">2019-06-04T18:27:00Z</dcterms:created>
  <dcterms:modified xsi:type="dcterms:W3CDTF">2023-04-09T09:11:01Z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35B0C2BA98414EAE8E6D054AA7423C89</vt:lpwstr>
  </property>
  <property fmtid="{D5CDD505-2E9C-101B-9397-08002B2CF9AE}" pid="3" name="KSOProductBuildVer">
    <vt:lpwstr>1049-11.2.0.11516</vt:lpwstr>
  </property>
</Properties>
</file>