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7" r:id="rId4"/>
    <p:sldId id="260" r:id="rId5"/>
    <p:sldId id="275" r:id="rId6"/>
    <p:sldId id="276" r:id="rId7"/>
    <p:sldId id="259" r:id="rId8"/>
    <p:sldId id="265" r:id="rId9"/>
    <p:sldId id="267" r:id="rId10"/>
    <p:sldId id="268" r:id="rId11"/>
    <p:sldId id="269" r:id="rId12"/>
    <p:sldId id="271" r:id="rId13"/>
    <p:sldId id="281" r:id="rId14"/>
    <p:sldId id="272" r:id="rId15"/>
    <p:sldId id="282" r:id="rId16"/>
    <p:sldId id="284" r:id="rId17"/>
    <p:sldId id="28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0C104-A512-4FB6-A35A-E2A6DE15202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530FB-AAEE-4325-A848-910CEF0EA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052736"/>
            <a:ext cx="408270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43608" y="188640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«200 лет  - со дня рождения великого русского писателя  Фёдора  Михайловича  Достоевского»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116632"/>
            <a:ext cx="3347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22 декабря 1849 года. Сначала им на Семёновском плацу зачитали приговор о «смертной казни расстрелянием»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переломлением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над головой шпаги, а затем уведомили о помиловании. Расстрел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заменили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каторгой.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97400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 l="2542" t="2919" r="4237" b="3687"/>
          <a:stretch>
            <a:fillRect/>
          </a:stretch>
        </p:blipFill>
        <p:spPr bwMode="auto">
          <a:xfrm>
            <a:off x="179512" y="3789040"/>
            <a:ext cx="469159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l="26690" t="3478" r="2121" b="3478"/>
          <a:stretch>
            <a:fillRect/>
          </a:stretch>
        </p:blipFill>
        <p:spPr bwMode="auto">
          <a:xfrm>
            <a:off x="5004048" y="2204864"/>
            <a:ext cx="3888431" cy="220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2771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конце февраля 1854 года Достоевский был отправлен рядовым в Сибирский линейный батальон в Семипалатинск. 18 февраля 1855 года его повысили до унтер-офицера. А в день коронации Александра II, 26 августа 1856 года, бывшим петрашевцам было объявлено прощение. Дом в Семипалатинске, где жил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Достоевский.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16632"/>
            <a:ext cx="4658553" cy="361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3356992"/>
            <a:ext cx="470605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188640"/>
            <a:ext cx="50050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Первые произведения писателя после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каторги.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1861 году появился первый роман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писателя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который он создал после каторги. В этом произведении («Униженные и оскорбленные») отразилось сочувствие Федора Михайловича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маленьким людям».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Приобрели большое общественное значение также «Записки из мертвого дома» (годы создания — 1861-1863). В 1864 году вышли в свет «Записки из подполья». Это своеобразная исповедь Федора Михайловича. В произведении он отрекался от своих прежних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идеалов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 l="4281" b="8542"/>
          <a:stretch>
            <a:fillRect/>
          </a:stretch>
        </p:blipFill>
        <p:spPr bwMode="auto">
          <a:xfrm>
            <a:off x="3851920" y="2996952"/>
            <a:ext cx="5040560" cy="360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45619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6176" y="116632"/>
            <a:ext cx="29878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Создание «Преступления и наказания» началось в августе 1865 года за границей. Сохранился черновик письма писателя 10 (22)—15 (27) сентября 1865 года М. Н. Каткову с изложением сюжета почти законченной повести и предложением её публикации в журнале «Русский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вестник».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этом письме Каткову Достоевский описал содержание и главную идею повести. «Психологический отчет одного преступления» молодого человека, исключённого из университета студента, живущего в крайней бедности, который «по легкомыслию и по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шатости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понятиях поддался некоторым странным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«недоконченным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идеям». «Он решился убить одну старуху, титулярную советницу, дающую деньги на проценты», чтобы сделать счастливой свою мать и сестру. После он мог бы окончить университет, уехать за границу и «всю жизнь быть честным, твердым, неуклонным в исполнении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гуманного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долга 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человечеству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5024"/>
            <a:ext cx="6029463" cy="262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2012" t="3903" r="63289" b="5220"/>
          <a:stretch>
            <a:fillRect/>
          </a:stretch>
        </p:blipFill>
        <p:spPr bwMode="auto">
          <a:xfrm>
            <a:off x="179512" y="116632"/>
            <a:ext cx="225625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88640"/>
            <a:ext cx="3588914" cy="266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35283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1866 году Достоевский не успевал допечатать свой роман в срок, а это грозило большим убытком. Тогда он нанял стенографистку — 20-летнюю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Неточку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Сниткину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Она не только помогла литератору сдать вовремя новое сочинение, но и стала верной супругой и любовью всей жизни гениального русского писателя. Они сыграли свадьбу в 1867 году и прожили вместе 14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лет.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620688"/>
            <a:ext cx="499832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9822" t="3873" r="2734" b="4829"/>
          <a:stretch>
            <a:fillRect/>
          </a:stretch>
        </p:blipFill>
        <p:spPr bwMode="auto">
          <a:xfrm>
            <a:off x="251520" y="3068960"/>
            <a:ext cx="3528392" cy="352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748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1878 году император Александр II преподносит писателю и семье сюрприз: он знакомится с ними лично и приближает их к своим родным. Этот интересный факт свидетельствовал о признании Ф. М. Достоевского при жизни. Но все-таки более значительный успех получили произведения после смерти. Недаром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Ницше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назвал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Федора Михайловича единственным автором-психологом, ставшим его учителем. 9 февраля 1881 года болезнь писателя обостряется, и он умирает.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4614" r="47210" b="16311"/>
          <a:stretch>
            <a:fillRect/>
          </a:stretch>
        </p:blipFill>
        <p:spPr bwMode="auto">
          <a:xfrm>
            <a:off x="179512" y="1700808"/>
            <a:ext cx="583264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539" t="4852" r="61806" b="14281"/>
          <a:stretch>
            <a:fillRect/>
          </a:stretch>
        </p:blipFill>
        <p:spPr bwMode="auto">
          <a:xfrm>
            <a:off x="6084168" y="1484784"/>
            <a:ext cx="275687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16632"/>
            <a:ext cx="8748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Весь Невский проспект был заполнен народом. Это была величественная картина, процессия растянулась на огромное расстояние, более чем на версту, то есть около полутора километра. Чтобы проводить писателя на кладбище Александро-Невской лавры собралась более чем десятитысячная толпа из разных слоёв общества. Гроб с телом Достоевского всю дорогу несли на плечах почитатели его творчества.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200800" cy="459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4009292" cy="300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87624" y="188640"/>
            <a:ext cx="692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Книги,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представленные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выставке,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находятся в фонде библиотеки.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t="10668" r="-1343"/>
          <a:stretch>
            <a:fillRect/>
          </a:stretch>
        </p:blipFill>
        <p:spPr bwMode="auto">
          <a:xfrm>
            <a:off x="4644008" y="1052736"/>
            <a:ext cx="4104456" cy="482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26064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1821 год, 30 октября (11 ноября) родился Федор Михайлович Достоевский, в Москве в правом флигеле Мариинской больнице для бедных. В семье Достоевских было еще шестеро детей: Михаил (1820-1864), Варвара (1822—1893), Андрей, Вера (1829—1896), Николай (1831—1883), Александра (1835—1889). 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2896"/>
            <a:ext cx="4521300" cy="339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51985" t="22680" r="1701" b="28181"/>
          <a:stretch>
            <a:fillRect/>
          </a:stretch>
        </p:blipFill>
        <p:spPr bwMode="auto">
          <a:xfrm>
            <a:off x="5148064" y="3284984"/>
            <a:ext cx="352839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l="4726" t="6300" r="5481" b="9281"/>
          <a:stretch>
            <a:fillRect/>
          </a:stretch>
        </p:blipFill>
        <p:spPr bwMode="auto">
          <a:xfrm>
            <a:off x="5148064" y="260648"/>
            <a:ext cx="3816424" cy="269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Отец значительную часть жизни прослужил военным врачом, приходился сыном священнику и, соответственно, принадлежал к духовному сословию. В 1828-м был произведен в дворянское достоинство. По воспитанию детей, отец был человеком независимым, образованным, заботливым семьянином.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39330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Мать Федора Михайловича — Мария Федоровна — украинка. Происходила из московской купеческой семьи, была достаточно религиозной. В их семье был строгий уклад, согласно которому детям положено было беспрекословно повиноваться родительскому слову. Именно мать водила всех семерых детей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церковь.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l="54736" t="24800" r="10292" b="13461"/>
          <a:stretch>
            <a:fillRect/>
          </a:stretch>
        </p:blipFill>
        <p:spPr bwMode="auto">
          <a:xfrm>
            <a:off x="539552" y="2564904"/>
            <a:ext cx="28274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53791" t="23540" r="11237" b="14721"/>
          <a:stretch>
            <a:fillRect/>
          </a:stretch>
        </p:blipFill>
        <p:spPr bwMode="auto">
          <a:xfrm>
            <a:off x="5724128" y="188640"/>
            <a:ext cx="266429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0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Я происходил из семейства русского и благочестивого. С тех пор как я себя помню, я помню любовь ко мне родителей…», — вспоминал спустя полвека Фёдор Михайлович. В семье Достоевских строго соблюдались патриархальные обычаи. Домашний порядок подчинялся службе отца. В шесть часов Михаил Достоевский просыпался, проводил утренний обход в больнице, объезжал пациентов по домам. После двенадцати был обед с семьёй, отдых и снова приём в больнице. «В 9 часов вечера, не раньше — не позже, накрывался обыкновенно ужинный стол и, поужинав, мы, мальчики, становились перед образом; прочитывали молитвы и, простившись с родителями, отходили ко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сну.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54346" r="4697" b="25434"/>
          <a:stretch>
            <a:fillRect/>
          </a:stretch>
        </p:blipFill>
        <p:spPr bwMode="auto">
          <a:xfrm>
            <a:off x="5148064" y="692696"/>
            <a:ext cx="374441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 l="6294" t="53150" r="48819" b="4326"/>
          <a:stretch>
            <a:fillRect/>
          </a:stretch>
        </p:blipFill>
        <p:spPr bwMode="auto">
          <a:xfrm>
            <a:off x="539552" y="3980310"/>
            <a:ext cx="4176464" cy="274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 1832 семья ежегодно проводила лето в купленном отцом селе Даровое (Тульской губернии). Музей "Усадьба Ф. М. Достоевского в деревне Даровое"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836712"/>
            <a:ext cx="39965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627166" cy="308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73016"/>
            <a:ext cx="4176464" cy="313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764704"/>
            <a:ext cx="2304256" cy="307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36096" y="188640"/>
            <a:ext cx="33478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юности Михаила и Федора обучал на дому Н. И. Драшусов, преподаватель Александровского и Екатерининского училищ. С его помощью старшие сыновья Достоевских изучали французский язык, а сыновья преподавателя, А. Н. Драшусов и В. Н. Драшусов, обучали мальчиков математике и словесности соответственно. В период с 1834 по 1837 годы Федор и Михаил продолжили обучение в столичном пансионе Л. И. Чермака, который тогда был весьма престижным учебным заведением. В 1837 году случилось ужасное: Мария Федоровна Достоевская скончалась от чахотки. Федору в момент смерти матери было всего 16 лет. Оставшись без жены,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Достоевский-старший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решил отправить Федора и Михаила в Санкт-Петербург, в пансион К. Ф. Костомарова. 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96952"/>
            <a:ext cx="511931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4752528" cy="266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457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1838 году братья Достоевские по желанию отца поступают в Главное инженерное училище в Петербурге. После Москвы Петербург представлялся Достоевскому особенно угрюмым и холодным, казённая обстановка училища – чуждой и угнетающей. В августе 1841 г. Достоевский получил офицерский чин и право жить вне училища, на частной квартире. Училище находилось в Михайловском замке. Петербург властно вошёл в жизнь писателя. Город париев и бедняков. Здесь он поселит своих будущих героев.</a:t>
            </a: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 l="52930" t="23460" r="7372" b="11020"/>
          <a:stretch>
            <a:fillRect/>
          </a:stretch>
        </p:blipFill>
        <p:spPr bwMode="auto">
          <a:xfrm>
            <a:off x="5436096" y="332656"/>
            <a:ext cx="331513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l="16141" t="25856" r="9822" b="5879"/>
          <a:stretch>
            <a:fillRect/>
          </a:stretch>
        </p:blipFill>
        <p:spPr bwMode="auto">
          <a:xfrm>
            <a:off x="395536" y="3789040"/>
            <a:ext cx="4294600" cy="289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457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Редко кто из русских писателей так блестяще начинал свою литературную деятельность, как Достоевский. Первый его роман «Бедные люди» (1846) сразу же выдвинул его в число наиболее видных представителей «натуральной школы». Ф. М. Достоевский исследовал душу «маленького человека», углубился в его внутренний мир. Писатель считал, что «маленький человек» не заслуживает такого обращения, какое показано во многих произведениях, «Бедные люди» - это был первый роман в русской литературе, где «маленький человек» заговорил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88640"/>
            <a:ext cx="3895490" cy="59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AutoShape 3" descr="C:\Documents and Settings\user\%D0%A0%D0%B0%D0%B1%D0%BE%D1%87%D0%B8%D0%B9 %D1%81%D1%82%D0%BE%D0%BB\proizvedenie-dostoevskogo-bednye-lyud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l="2636" t="5902" r="5097" b="24783"/>
          <a:stretch>
            <a:fillRect/>
          </a:stretch>
        </p:blipFill>
        <p:spPr bwMode="auto">
          <a:xfrm>
            <a:off x="179512" y="3140968"/>
            <a:ext cx="504056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47525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1847 год отмечен сближением 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Буташевичем-Петрашевским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который проводил знаменитые «пятницы». Это был пропагандист и поклонник Фурье. На этих вечерах писатель познакомился с поэтами Аполлоном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Майковым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Алексеем Плещеевым, Александром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Пальмом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собраниях петрашевцев обсуждались социалистические учения, планы революционных . Правительство узнало о кружке, и в 1849 году 37 участников, включая Достоевского, были заключены в Петропавловскую крепость. Их приговорили было к смертной казни, но император смягчил приговор, и писатель был сослан на каторгу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Сибирь.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AutoShape 2" descr="C:\Documents and Settings\user\%D0%A0%D0%B0%D0%B1%D0%BE%D1%87%D0%B8%D0%B9 %D1%81%D1%82%D0%BE%D0%BB\20e3152805c6a0a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C:\Documents and Settings\user\%D0%A0%D0%B0%D0%B1%D0%BE%D1%87%D0%B8%D0%B9 %D1%81%D1%82%D0%BE%D0%BB\20e3152805c6a0a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C:\Documents and Settings\user\%D0%A0%D0%B0%D0%B1%D0%BE%D1%87%D0%B8%D0%B9 %D1%81%D1%82%D0%BE%D0%BB\20e3152805c6a0a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4" name="AutoShape 8" descr="C:\Documents and Settings\user\%D0%A0%D0%B0%D0%B1%D0%BE%D1%87%D0%B8%D0%B9 %D1%81%D1%82%D0%BE%D0%BB\20e3152805c6a0a9.webp"/>
          <p:cNvSpPr>
            <a:spLocks noChangeAspect="1" noChangeArrowheads="1"/>
          </p:cNvSpPr>
          <p:nvPr/>
        </p:nvSpPr>
        <p:spPr bwMode="auto">
          <a:xfrm>
            <a:off x="0" y="-15240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451156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3" cstate="print"/>
          <a:srcRect l="-84" t="861" r="44318" b="10940"/>
          <a:stretch>
            <a:fillRect/>
          </a:stretch>
        </p:blipFill>
        <p:spPr bwMode="auto">
          <a:xfrm>
            <a:off x="5076056" y="260648"/>
            <a:ext cx="382362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</TotalTime>
  <Words>930</Words>
  <Application>Microsoft Office PowerPoint</Application>
  <PresentationFormat>Экран (4:3)</PresentationFormat>
  <Paragraphs>19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Студент</cp:lastModifiedBy>
  <cp:revision>61</cp:revision>
  <dcterms:created xsi:type="dcterms:W3CDTF">2021-11-12T06:31:04Z</dcterms:created>
  <dcterms:modified xsi:type="dcterms:W3CDTF">2021-11-15T08:19:10Z</dcterms:modified>
</cp:coreProperties>
</file>