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77" r:id="rId4"/>
    <p:sldId id="262" r:id="rId5"/>
    <p:sldId id="266" r:id="rId6"/>
    <p:sldId id="265" r:id="rId7"/>
    <p:sldId id="269" r:id="rId8"/>
    <p:sldId id="278" r:id="rId9"/>
    <p:sldId id="270" r:id="rId10"/>
    <p:sldId id="274" r:id="rId11"/>
    <p:sldId id="275" r:id="rId12"/>
    <p:sldId id="276" r:id="rId13"/>
    <p:sldId id="257"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8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A0FA639D-BBAA-40C6-B503-36F4F4459952}"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A0FA639D-BBAA-40C6-B503-36F4F445995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77CACB-747B-407E-8556-DE0DB3A611CE}" type="datetimeFigureOut">
              <a:rPr lang="ru-RU" smtClean="0"/>
              <a:pPr/>
              <a:t>13.05.2021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FA639D-BBAA-40C6-B503-36F4F445995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77CACB-747B-407E-8556-DE0DB3A611CE}" type="datetimeFigureOut">
              <a:rPr lang="ru-RU" smtClean="0"/>
              <a:pPr/>
              <a:t>13.05.2021</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0FA639D-BBAA-40C6-B503-36F4F4459952}"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260648"/>
            <a:ext cx="8229600" cy="1828800"/>
          </a:xfrm>
        </p:spPr>
        <p:txBody>
          <a:bodyPr>
            <a:normAutofit fontScale="90000"/>
          </a:bodyPr>
          <a:lstStyle/>
          <a:p>
            <a:r>
              <a:rPr lang="ru-RU" dirty="0" smtClean="0">
                <a:solidFill>
                  <a:srgbClr val="FF0000"/>
                </a:solidFill>
              </a:rPr>
              <a:t>Презентация, посвященная </a:t>
            </a:r>
            <a:br>
              <a:rPr lang="ru-RU" dirty="0" smtClean="0">
                <a:solidFill>
                  <a:srgbClr val="FF0000"/>
                </a:solidFill>
              </a:rPr>
            </a:br>
            <a:r>
              <a:rPr lang="ru-RU" dirty="0" smtClean="0">
                <a:solidFill>
                  <a:srgbClr val="FF0000"/>
                </a:solidFill>
              </a:rPr>
              <a:t>ДНЮ ПОБЕДЫ.</a:t>
            </a:r>
            <a:endParaRPr lang="ru-RU" dirty="0">
              <a:solidFill>
                <a:srgbClr val="FF0000"/>
              </a:solidFill>
            </a:endParaRPr>
          </a:p>
        </p:txBody>
      </p:sp>
      <p:sp>
        <p:nvSpPr>
          <p:cNvPr id="3" name="Подзаголовок 2"/>
          <p:cNvSpPr>
            <a:spLocks noGrp="1"/>
          </p:cNvSpPr>
          <p:nvPr>
            <p:ph type="subTitle" idx="1"/>
          </p:nvPr>
        </p:nvSpPr>
        <p:spPr/>
        <p:txBody>
          <a:bodyPr/>
          <a:lstStyle/>
          <a:p>
            <a:endParaRPr lang="ru-RU"/>
          </a:p>
        </p:txBody>
      </p:sp>
      <p:pic>
        <p:nvPicPr>
          <p:cNvPr id="13314" name="Picture 2"/>
          <p:cNvPicPr>
            <a:picLocks noChangeAspect="1" noChangeArrowheads="1"/>
          </p:cNvPicPr>
          <p:nvPr/>
        </p:nvPicPr>
        <p:blipFill>
          <a:blip r:embed="rId2" cstate="print"/>
          <a:srcRect r="-780" b="7939"/>
          <a:stretch>
            <a:fillRect/>
          </a:stretch>
        </p:blipFill>
        <p:spPr bwMode="auto">
          <a:xfrm>
            <a:off x="899592" y="2204864"/>
            <a:ext cx="7632847" cy="384961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1200329"/>
          </a:xfrm>
          <a:prstGeom prst="rect">
            <a:avLst/>
          </a:prstGeom>
        </p:spPr>
        <p:txBody>
          <a:bodyPr wrap="square">
            <a:spAutoFit/>
          </a:bodyPr>
          <a:lstStyle/>
          <a:p>
            <a:r>
              <a:rPr lang="ru-RU" dirty="0" smtClean="0"/>
              <a:t>8 мая 1945 года сдавшиеся фашистские генералы признали полное поражение Германии в войне, а 9 мая вся наша страна </a:t>
            </a:r>
            <a:r>
              <a:rPr lang="ru-RU" dirty="0" smtClean="0"/>
              <a:t>с гордостью и  </a:t>
            </a:r>
            <a:r>
              <a:rPr lang="ru-RU" dirty="0" smtClean="0"/>
              <a:t>ликованием  </a:t>
            </a:r>
            <a:r>
              <a:rPr lang="ru-RU" dirty="0" smtClean="0"/>
              <a:t>радовалась  Дню  Победы</a:t>
            </a:r>
            <a:r>
              <a:rPr lang="ru-RU" dirty="0" smtClean="0"/>
              <a:t>. С тех пор ежегодно 9 мая над столицей России и городами – героями расцвечивает небо праздничный салют в честь великой победы над </a:t>
            </a:r>
            <a:r>
              <a:rPr lang="ru-RU" dirty="0" smtClean="0"/>
              <a:t>фашизмом.</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4355976" y="1484784"/>
            <a:ext cx="2952328" cy="191641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23528" y="1484784"/>
            <a:ext cx="3096343" cy="442417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707904" y="3501008"/>
            <a:ext cx="4659661" cy="310234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4725144"/>
            <a:ext cx="5976664" cy="1754326"/>
          </a:xfrm>
          <a:prstGeom prst="rect">
            <a:avLst/>
          </a:prstGeom>
        </p:spPr>
        <p:txBody>
          <a:bodyPr wrap="square">
            <a:spAutoFit/>
          </a:bodyPr>
          <a:lstStyle/>
          <a:p>
            <a:r>
              <a:rPr lang="ru-RU" dirty="0" smtClean="0"/>
              <a:t>Огонь вечной памяти горит не угасая во многих городах России. В каждом городе и селе России стоят памятники погибшим. В День Победы 9 мая мы вспоминаем с благодарностью всех павших и выстоявших в Великой Отечественной войне. Минутой молчания мы чтим всех, кто отстоял независимость нашего Отечества.</a:t>
            </a: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971600" y="188640"/>
            <a:ext cx="7008944" cy="446449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3933056"/>
            <a:ext cx="4572000" cy="1754326"/>
          </a:xfrm>
          <a:prstGeom prst="rect">
            <a:avLst/>
          </a:prstGeom>
        </p:spPr>
        <p:txBody>
          <a:bodyPr>
            <a:spAutoFit/>
          </a:bodyPr>
          <a:lstStyle/>
          <a:p>
            <a:r>
              <a:rPr lang="ru-RU" dirty="0" smtClean="0"/>
              <a:t>Помните! Через века, через года,— помните! О тех, кто уже не придет никогда,— помните! Не плачьте! В горле сдержите стоны, горькие стоны. Памяти павших будьте достойны! Вечно достойны! </a:t>
            </a:r>
            <a:endParaRPr lang="ru-RU" dirty="0" smtClean="0"/>
          </a:p>
          <a:p>
            <a:r>
              <a:rPr lang="ru-RU" dirty="0" smtClean="0"/>
              <a:t>Р</a:t>
            </a:r>
            <a:r>
              <a:rPr lang="ru-RU" dirty="0" smtClean="0"/>
              <a:t>. Рождественский</a:t>
            </a:r>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179512" y="260648"/>
            <a:ext cx="8737593" cy="604867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195736" y="692696"/>
            <a:ext cx="4392488" cy="5856572"/>
          </a:xfrm>
          <a:prstGeom prst="rect">
            <a:avLst/>
          </a:prstGeom>
          <a:noFill/>
          <a:ln w="9525">
            <a:noFill/>
            <a:miter lim="800000"/>
            <a:headEnd/>
            <a:tailEnd/>
          </a:ln>
        </p:spPr>
      </p:pic>
      <p:sp>
        <p:nvSpPr>
          <p:cNvPr id="3" name="TextBox 2"/>
          <p:cNvSpPr txBox="1"/>
          <p:nvPr/>
        </p:nvSpPr>
        <p:spPr>
          <a:xfrm>
            <a:off x="899592" y="116632"/>
            <a:ext cx="6811160" cy="369332"/>
          </a:xfrm>
          <a:prstGeom prst="rect">
            <a:avLst/>
          </a:prstGeom>
          <a:noFill/>
        </p:spPr>
        <p:txBody>
          <a:bodyPr wrap="none" rtlCol="0">
            <a:spAutoFit/>
          </a:bodyPr>
          <a:lstStyle/>
          <a:p>
            <a:r>
              <a:rPr lang="ru-RU" dirty="0" smtClean="0"/>
              <a:t>Книги представленные на выставке, находятся в фонде библиотеки.</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16632"/>
            <a:ext cx="8640960" cy="646331"/>
          </a:xfrm>
          <a:prstGeom prst="rect">
            <a:avLst/>
          </a:prstGeom>
        </p:spPr>
        <p:txBody>
          <a:bodyPr wrap="square">
            <a:spAutoFit/>
          </a:bodyPr>
          <a:lstStyle/>
          <a:p>
            <a:pPr algn="ctr"/>
            <a:r>
              <a:rPr lang="ru-RU" dirty="0" smtClean="0"/>
              <a:t>22 июня 1941 года германские войска без предупреждения пересекли границу с СССР и вторглись на русскую землю. Так началась Великая Отечественная война.</a:t>
            </a:r>
            <a:endParaRPr lang="ru-RU" dirty="0"/>
          </a:p>
        </p:txBody>
      </p:sp>
      <p:pic>
        <p:nvPicPr>
          <p:cNvPr id="10242" name="Picture 2"/>
          <p:cNvPicPr>
            <a:picLocks noChangeAspect="1" noChangeArrowheads="1"/>
          </p:cNvPicPr>
          <p:nvPr/>
        </p:nvPicPr>
        <p:blipFill>
          <a:blip r:embed="rId2" cstate="print"/>
          <a:srcRect/>
          <a:stretch>
            <a:fillRect/>
          </a:stretch>
        </p:blipFill>
        <p:spPr bwMode="auto">
          <a:xfrm>
            <a:off x="611559" y="908720"/>
            <a:ext cx="8016423" cy="54006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6632"/>
            <a:ext cx="8280920" cy="1200329"/>
          </a:xfrm>
          <a:prstGeom prst="rect">
            <a:avLst/>
          </a:prstGeom>
        </p:spPr>
        <p:txBody>
          <a:bodyPr wrap="square">
            <a:spAutoFit/>
          </a:bodyPr>
          <a:lstStyle/>
          <a:p>
            <a:pPr algn="ctr"/>
            <a:r>
              <a:rPr lang="ru-RU" dirty="0" smtClean="0"/>
              <a:t>«Вставай страна огромная…» Тот самый длинный день в году С его безоблачной погодой Нам выдал общую беду На всех, на все четыре года. Она такой вдавила след И столько наземь положила, Что двадцать лет и тридцать лет Живым не верится что живы… (К. Симонов</a:t>
            </a:r>
            <a:r>
              <a:rPr lang="ru-RU" dirty="0" smtClean="0"/>
              <a:t>).</a:t>
            </a:r>
            <a:endParaRPr lang="ru-RU" dirty="0"/>
          </a:p>
        </p:txBody>
      </p:sp>
      <p:pic>
        <p:nvPicPr>
          <p:cNvPr id="11266" name="Picture 2"/>
          <p:cNvPicPr>
            <a:picLocks noChangeAspect="1" noChangeArrowheads="1"/>
          </p:cNvPicPr>
          <p:nvPr/>
        </p:nvPicPr>
        <p:blipFill>
          <a:blip r:embed="rId2" cstate="print"/>
          <a:srcRect/>
          <a:stretch>
            <a:fillRect/>
          </a:stretch>
        </p:blipFill>
        <p:spPr bwMode="auto">
          <a:xfrm>
            <a:off x="1043608" y="1340768"/>
            <a:ext cx="7009184" cy="525658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7776864" cy="646331"/>
          </a:xfrm>
          <a:prstGeom prst="rect">
            <a:avLst/>
          </a:prstGeom>
        </p:spPr>
        <p:txBody>
          <a:bodyPr wrap="square">
            <a:spAutoFit/>
          </a:bodyPr>
          <a:lstStyle/>
          <a:p>
            <a:pPr algn="ctr"/>
            <a:r>
              <a:rPr lang="ru-RU" dirty="0" smtClean="0"/>
              <a:t>Смертельная угроза нависла над нашей Родиной. Все, кто мог воевать, пошли на фронт.</a:t>
            </a:r>
            <a:endParaRPr lang="ru-RU" dirty="0"/>
          </a:p>
        </p:txBody>
      </p:sp>
      <p:pic>
        <p:nvPicPr>
          <p:cNvPr id="8194" name="Picture 2"/>
          <p:cNvPicPr>
            <a:picLocks noChangeAspect="1" noChangeArrowheads="1"/>
          </p:cNvPicPr>
          <p:nvPr/>
        </p:nvPicPr>
        <p:blipFill>
          <a:blip r:embed="rId2" cstate="print"/>
          <a:srcRect b="4099"/>
          <a:stretch>
            <a:fillRect/>
          </a:stretch>
        </p:blipFill>
        <p:spPr bwMode="auto">
          <a:xfrm>
            <a:off x="467544" y="836712"/>
            <a:ext cx="8267478" cy="568863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7992888" cy="646331"/>
          </a:xfrm>
          <a:prstGeom prst="rect">
            <a:avLst/>
          </a:prstGeom>
        </p:spPr>
        <p:txBody>
          <a:bodyPr wrap="square">
            <a:spAutoFit/>
          </a:bodyPr>
          <a:lstStyle/>
          <a:p>
            <a:pPr algn="ctr"/>
            <a:r>
              <a:rPr lang="ru-RU" dirty="0" smtClean="0"/>
              <a:t>Так воевали солдаты – Дети Великой Страны, Подвиги воинов </a:t>
            </a:r>
            <a:r>
              <a:rPr lang="ru-RU" dirty="0" smtClean="0"/>
              <a:t>святы!</a:t>
            </a:r>
          </a:p>
          <a:p>
            <a:pPr algn="ctr"/>
            <a:r>
              <a:rPr lang="ru-RU" dirty="0" smtClean="0"/>
              <a:t> </a:t>
            </a:r>
            <a:r>
              <a:rPr lang="ru-RU" dirty="0" smtClean="0"/>
              <a:t>Этой священной войны.</a:t>
            </a:r>
            <a:endParaRPr lang="ru-RU" dirty="0"/>
          </a:p>
        </p:txBody>
      </p:sp>
      <p:pic>
        <p:nvPicPr>
          <p:cNvPr id="7170" name="Picture 2"/>
          <p:cNvPicPr>
            <a:picLocks noChangeAspect="1" noChangeArrowheads="1"/>
          </p:cNvPicPr>
          <p:nvPr/>
        </p:nvPicPr>
        <p:blipFill>
          <a:blip r:embed="rId2" cstate="print"/>
          <a:srcRect/>
          <a:stretch>
            <a:fillRect/>
          </a:stretch>
        </p:blipFill>
        <p:spPr bwMode="auto">
          <a:xfrm>
            <a:off x="323528" y="3789040"/>
            <a:ext cx="3960440" cy="2799416"/>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788024" y="908720"/>
            <a:ext cx="3778325" cy="283358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323528" y="908720"/>
            <a:ext cx="3647598" cy="2664296"/>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4644008" y="3933056"/>
            <a:ext cx="3888432" cy="255893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568952" cy="923330"/>
          </a:xfrm>
          <a:prstGeom prst="rect">
            <a:avLst/>
          </a:prstGeom>
        </p:spPr>
        <p:txBody>
          <a:bodyPr wrap="square">
            <a:spAutoFit/>
          </a:bodyPr>
          <a:lstStyle/>
          <a:p>
            <a:pPr algn="ctr"/>
            <a:r>
              <a:rPr lang="ru-RU" dirty="0" smtClean="0"/>
              <a:t>Оказался во вражеском кольце и Ленинград (Санкт-Петербург). 900 дней длилась осада. Ленинградцы героически отстояли свой город. Здесь погибли более миллиона жителей и защитников, но врагу не удалось войти в город.</a:t>
            </a:r>
            <a:endParaRPr lang="ru-RU" dirty="0"/>
          </a:p>
        </p:txBody>
      </p:sp>
      <p:pic>
        <p:nvPicPr>
          <p:cNvPr id="6147" name="Picture 3"/>
          <p:cNvPicPr>
            <a:picLocks noChangeAspect="1" noChangeArrowheads="1"/>
          </p:cNvPicPr>
          <p:nvPr/>
        </p:nvPicPr>
        <p:blipFill>
          <a:blip r:embed="rId2" cstate="print"/>
          <a:srcRect/>
          <a:stretch>
            <a:fillRect/>
          </a:stretch>
        </p:blipFill>
        <p:spPr bwMode="auto">
          <a:xfrm>
            <a:off x="755576" y="1052736"/>
            <a:ext cx="7714828" cy="539999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923330"/>
          </a:xfrm>
          <a:prstGeom prst="rect">
            <a:avLst/>
          </a:prstGeom>
        </p:spPr>
        <p:txBody>
          <a:bodyPr wrap="square">
            <a:spAutoFit/>
          </a:bodyPr>
          <a:lstStyle/>
          <a:p>
            <a:pPr algn="ctr"/>
            <a:r>
              <a:rPr lang="ru-RU" dirty="0" smtClean="0"/>
              <a:t>Много еще сражений произошло на просторах нашей Родины. Только в 1944 году удалось изгнать захватчиков с нашей земли. Но война на этом не закончилась. Необходимо было завершить разгром фашистской </a:t>
            </a:r>
            <a:r>
              <a:rPr lang="ru-RU" dirty="0" smtClean="0"/>
              <a:t>Германии. </a:t>
            </a:r>
            <a:endParaRPr lang="ru-RU" dirty="0"/>
          </a:p>
        </p:txBody>
      </p:sp>
      <p:pic>
        <p:nvPicPr>
          <p:cNvPr id="5122" name="Picture 2"/>
          <p:cNvPicPr>
            <a:picLocks noChangeAspect="1" noChangeArrowheads="1"/>
          </p:cNvPicPr>
          <p:nvPr/>
        </p:nvPicPr>
        <p:blipFill>
          <a:blip r:embed="rId2" cstate="print"/>
          <a:srcRect r="767" b="4918"/>
          <a:stretch>
            <a:fillRect/>
          </a:stretch>
        </p:blipFill>
        <p:spPr bwMode="auto">
          <a:xfrm>
            <a:off x="179512" y="1484784"/>
            <a:ext cx="8715453" cy="432048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116632"/>
            <a:ext cx="3909468" cy="369332"/>
          </a:xfrm>
          <a:prstGeom prst="rect">
            <a:avLst/>
          </a:prstGeom>
          <a:noFill/>
        </p:spPr>
        <p:txBody>
          <a:bodyPr wrap="none" rtlCol="0">
            <a:spAutoFit/>
          </a:bodyPr>
          <a:lstStyle/>
          <a:p>
            <a:r>
              <a:rPr lang="ru-RU" dirty="0" smtClean="0"/>
              <a:t>Город  Череповец –  город  госпиталь.</a:t>
            </a:r>
            <a:endParaRPr lang="ru-RU" dirty="0"/>
          </a:p>
        </p:txBody>
      </p:sp>
      <p:pic>
        <p:nvPicPr>
          <p:cNvPr id="12291" name="Picture 3"/>
          <p:cNvPicPr>
            <a:picLocks noChangeAspect="1" noChangeArrowheads="1"/>
          </p:cNvPicPr>
          <p:nvPr/>
        </p:nvPicPr>
        <p:blipFill>
          <a:blip r:embed="rId2" cstate="print"/>
          <a:srcRect/>
          <a:stretch>
            <a:fillRect/>
          </a:stretch>
        </p:blipFill>
        <p:spPr bwMode="auto">
          <a:xfrm>
            <a:off x="395536" y="4653136"/>
            <a:ext cx="8444408" cy="1957907"/>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a:stretch>
            <a:fillRect/>
          </a:stretch>
        </p:blipFill>
        <p:spPr bwMode="auto">
          <a:xfrm>
            <a:off x="2411760" y="1412776"/>
            <a:ext cx="4392488" cy="2813938"/>
          </a:xfrm>
          <a:prstGeom prst="rect">
            <a:avLst/>
          </a:prstGeom>
          <a:noFill/>
          <a:ln w="9525">
            <a:noFill/>
            <a:miter lim="800000"/>
            <a:headEnd/>
            <a:tailEnd/>
          </a:ln>
        </p:spPr>
      </p:pic>
      <p:sp>
        <p:nvSpPr>
          <p:cNvPr id="6" name="Прямоугольник 5"/>
          <p:cNvSpPr/>
          <p:nvPr/>
        </p:nvSpPr>
        <p:spPr>
          <a:xfrm>
            <a:off x="1403648" y="4149080"/>
            <a:ext cx="6480720" cy="369332"/>
          </a:xfrm>
          <a:prstGeom prst="rect">
            <a:avLst/>
          </a:prstGeom>
        </p:spPr>
        <p:txBody>
          <a:bodyPr wrap="square">
            <a:spAutoFit/>
          </a:bodyPr>
          <a:lstStyle/>
          <a:p>
            <a:pPr algn="ctr"/>
            <a:r>
              <a:rPr lang="ru-RU" dirty="0" smtClean="0"/>
              <a:t>Сотрудники череповецкого эвакогоспиталя, 1942 г.</a:t>
            </a:r>
            <a:endParaRPr lang="ru-RU" dirty="0"/>
          </a:p>
        </p:txBody>
      </p:sp>
      <p:sp>
        <p:nvSpPr>
          <p:cNvPr id="7" name="Прямоугольник 6"/>
          <p:cNvSpPr/>
          <p:nvPr/>
        </p:nvSpPr>
        <p:spPr>
          <a:xfrm>
            <a:off x="251520" y="404664"/>
            <a:ext cx="8892480" cy="923330"/>
          </a:xfrm>
          <a:prstGeom prst="rect">
            <a:avLst/>
          </a:prstGeom>
        </p:spPr>
        <p:txBody>
          <a:bodyPr wrap="square">
            <a:spAutoFit/>
          </a:bodyPr>
          <a:lstStyle/>
          <a:p>
            <a:r>
              <a:rPr lang="ru-RU" dirty="0" smtClean="0"/>
              <a:t>В 1941 </a:t>
            </a:r>
            <a:r>
              <a:rPr lang="ru-RU" dirty="0" smtClean="0"/>
              <a:t>г. наш город предоставил более 40 лучших зданий города (школы, детские сады, техникумы) под госпитали. Можно даже сказать, что Череповец стал одним большим госпиталем. Для помощи раненым, нашими горожанами было сдано 10 000 тонн крови.</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5445224"/>
            <a:ext cx="6840760" cy="923330"/>
          </a:xfrm>
          <a:prstGeom prst="rect">
            <a:avLst/>
          </a:prstGeom>
        </p:spPr>
        <p:txBody>
          <a:bodyPr wrap="square">
            <a:spAutoFit/>
          </a:bodyPr>
          <a:lstStyle/>
          <a:p>
            <a:pPr algn="ctr"/>
            <a:r>
              <a:rPr lang="ru-RU" dirty="0" smtClean="0"/>
              <a:t>В мае 1945 года после ожесточенных сражений наши войска взяли штурмом столицу фашистской Германии и водрузили флаг своего отечества над рейхстагом в центре Берлина. </a:t>
            </a:r>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1115616" y="836711"/>
            <a:ext cx="6912768" cy="4562427"/>
          </a:xfrm>
          <a:prstGeom prst="rect">
            <a:avLst/>
          </a:prstGeom>
          <a:noFill/>
          <a:ln w="9525">
            <a:noFill/>
            <a:miter lim="800000"/>
            <a:headEnd/>
            <a:tailEnd/>
          </a:ln>
        </p:spPr>
      </p:pic>
      <p:sp>
        <p:nvSpPr>
          <p:cNvPr id="4" name="Прямоугольник 3"/>
          <p:cNvSpPr/>
          <p:nvPr/>
        </p:nvSpPr>
        <p:spPr>
          <a:xfrm>
            <a:off x="1043608" y="116632"/>
            <a:ext cx="6840760" cy="646331"/>
          </a:xfrm>
          <a:prstGeom prst="rect">
            <a:avLst/>
          </a:prstGeom>
        </p:spPr>
        <p:txBody>
          <a:bodyPr wrap="square">
            <a:spAutoFit/>
          </a:bodyPr>
          <a:lstStyle/>
          <a:p>
            <a:pPr algn="ctr"/>
            <a:r>
              <a:rPr lang="ru-RU" dirty="0" smtClean="0"/>
              <a:t>Теперь у всех нас путь один. И не стыдимся мы </a:t>
            </a:r>
            <a:r>
              <a:rPr lang="ru-RU" dirty="0" smtClean="0"/>
              <a:t>признаться.</a:t>
            </a:r>
          </a:p>
          <a:p>
            <a:pPr algn="ctr"/>
            <a:r>
              <a:rPr lang="ru-RU" dirty="0" smtClean="0"/>
              <a:t> </a:t>
            </a:r>
            <a:r>
              <a:rPr lang="ru-RU" dirty="0" smtClean="0"/>
              <a:t>Мечта у нас – войти в Берлин И на Рейхстаге </a:t>
            </a:r>
            <a:r>
              <a:rPr lang="ru-RU" dirty="0" smtClean="0"/>
              <a:t>расписаться.</a:t>
            </a:r>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Изящная">
      <a:dk1>
        <a:sysClr val="windowText" lastClr="000000"/>
      </a:dk1>
      <a:lt1>
        <a:sysClr val="window" lastClr="FFFE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162</TotalTime>
  <Words>447</Words>
  <Application>Microsoft Office PowerPoint</Application>
  <PresentationFormat>Экран (4:3)</PresentationFormat>
  <Paragraphs>19</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Апекс</vt:lpstr>
      <vt:lpstr>Презентация, посвященная  ДНЮ ПОБЕДЫ.</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Company>WORK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22</cp:revision>
  <dcterms:created xsi:type="dcterms:W3CDTF">2021-04-29T08:21:25Z</dcterms:created>
  <dcterms:modified xsi:type="dcterms:W3CDTF">2021-05-13T10:11:55Z</dcterms:modified>
</cp:coreProperties>
</file>