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A816-F30F-4637-B4D9-91DA61C5B77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DE41-2CC6-4458-ACAF-21821D308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A816-F30F-4637-B4D9-91DA61C5B77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DE41-2CC6-4458-ACAF-21821D308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A816-F30F-4637-B4D9-91DA61C5B77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DE41-2CC6-4458-ACAF-21821D308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A816-F30F-4637-B4D9-91DA61C5B77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DE41-2CC6-4458-ACAF-21821D308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A816-F30F-4637-B4D9-91DA61C5B77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DE41-2CC6-4458-ACAF-21821D308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A816-F30F-4637-B4D9-91DA61C5B77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DE41-2CC6-4458-ACAF-21821D308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A816-F30F-4637-B4D9-91DA61C5B77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DE41-2CC6-4458-ACAF-21821D308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A816-F30F-4637-B4D9-91DA61C5B77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DE41-2CC6-4458-ACAF-21821D308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A816-F30F-4637-B4D9-91DA61C5B77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DE41-2CC6-4458-ACAF-21821D308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A816-F30F-4637-B4D9-91DA61C5B77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DE41-2CC6-4458-ACAF-21821D308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A816-F30F-4637-B4D9-91DA61C5B77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DE41-2CC6-4458-ACAF-21821D308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FA816-F30F-4637-B4D9-91DA61C5B77F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FDE41-2CC6-4458-ACAF-21821D308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36912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0070C0"/>
                </a:solidFill>
              </a:rPr>
              <a:t>16 февраля — 190 лет </a:t>
            </a:r>
            <a:br>
              <a:rPr lang="ru-RU" sz="5400" dirty="0" smtClean="0">
                <a:solidFill>
                  <a:srgbClr val="0070C0"/>
                </a:solidFill>
              </a:rPr>
            </a:br>
            <a:r>
              <a:rPr lang="ru-RU" sz="5400" dirty="0" smtClean="0">
                <a:solidFill>
                  <a:srgbClr val="0070C0"/>
                </a:solidFill>
              </a:rPr>
              <a:t>со дня рождения русского писателя </a:t>
            </a:r>
            <a:br>
              <a:rPr lang="ru-RU" sz="5400" dirty="0" smtClean="0">
                <a:solidFill>
                  <a:srgbClr val="0070C0"/>
                </a:solidFill>
              </a:rPr>
            </a:br>
            <a:r>
              <a:rPr lang="ru-RU" sz="5400" dirty="0" smtClean="0">
                <a:solidFill>
                  <a:srgbClr val="0070C0"/>
                </a:solidFill>
              </a:rPr>
              <a:t>Николая Семеновича Лескова (1831–1895) </a:t>
            </a:r>
            <a:br>
              <a:rPr lang="ru-RU" sz="5400" dirty="0" smtClean="0">
                <a:solidFill>
                  <a:srgbClr val="0070C0"/>
                </a:solidFill>
              </a:rPr>
            </a:br>
            <a:endParaRPr lang="ru-RU" sz="5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27363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Одним </a:t>
            </a:r>
            <a:r>
              <a:rPr lang="ru-RU" dirty="0"/>
              <a:t>из самых ярких образов в галерее </a:t>
            </a:r>
            <a:r>
              <a:rPr lang="ru-RU" dirty="0" err="1"/>
              <a:t>лесковских</a:t>
            </a:r>
            <a:r>
              <a:rPr lang="ru-RU" dirty="0"/>
              <a:t> «праведников» стал Левша («Сказ о тульском косом левше и о стальной блохе», 1881), а также "Тупейный художник" (1883), "Человек на часах" (1887).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140968"/>
            <a:ext cx="264142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88640"/>
            <a:ext cx="2736304" cy="289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16632"/>
            <a:ext cx="1944216" cy="294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284984"/>
            <a:ext cx="241436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284984"/>
            <a:ext cx="314665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Умер Николай Семенович Лесков 5 марта (по старому стилю - 21 февраля) 1895 года в Петербурге, от очередного приступа астмы, мучившей его последние пять лет жизни. Похоронен Николай Лесков на Волковом кладбище в Санкт-Петербурге.</a:t>
            </a: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41119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r="1107" b="8516"/>
          <a:stretch>
            <a:fillRect/>
          </a:stretch>
        </p:blipFill>
        <p:spPr bwMode="auto">
          <a:xfrm>
            <a:off x="467544" y="3861048"/>
            <a:ext cx="404683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r="-405" b="4025"/>
          <a:stretch>
            <a:fillRect/>
          </a:stretch>
        </p:blipFill>
        <p:spPr bwMode="auto">
          <a:xfrm>
            <a:off x="4860032" y="1196752"/>
            <a:ext cx="384190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7054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Книги,  </a:t>
            </a:r>
            <a:r>
              <a:rPr lang="ru-RU" dirty="0" smtClean="0"/>
              <a:t>представленные  на выставке,  находятся в фонде библиотеки.</a:t>
            </a:r>
            <a:endParaRPr lang="ru-RU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/>
          <a:srcRect t="9375"/>
          <a:stretch>
            <a:fillRect/>
          </a:stretch>
        </p:blipFill>
        <p:spPr bwMode="auto">
          <a:xfrm>
            <a:off x="2064134" y="764704"/>
            <a:ext cx="4812122" cy="58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6"/>
            <a:ext cx="3600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Николай Семёнович Лесков родился 4 февраля 1831 года в селе </a:t>
            </a:r>
            <a:r>
              <a:rPr lang="ru-RU" sz="1600" dirty="0" err="1" smtClean="0"/>
              <a:t>Горохово</a:t>
            </a:r>
            <a:r>
              <a:rPr lang="ru-RU" sz="1600" dirty="0" smtClean="0"/>
              <a:t>  </a:t>
            </a:r>
            <a:r>
              <a:rPr lang="ru-RU" sz="1600" dirty="0"/>
              <a:t>Орловского уезда. </a:t>
            </a:r>
            <a:endParaRPr lang="ru-RU" sz="1600" dirty="0" smtClean="0"/>
          </a:p>
          <a:p>
            <a:pPr algn="ctr"/>
            <a:r>
              <a:rPr lang="ru-RU" sz="1600" dirty="0" smtClean="0"/>
              <a:t>Отец </a:t>
            </a:r>
            <a:r>
              <a:rPr lang="ru-RU" sz="1600" dirty="0"/>
              <a:t>Лескова, Семён Дмитриевич Лесков (1789—1848), выходец из духовной среды, по словам Николая Семёновича, был «…большой, замечательный умник и дремучий семинарист». Порвав с духовной средой, он поступил на службу в Орловскую уголовную палату, где дослужился до чинов, дававших право на потомственное дворянство, и, по свидетельству современников, приобрёл репутацию проницательного следователя, способного распутывать сложные дела</a:t>
            </a:r>
            <a:r>
              <a:rPr lang="ru-RU" sz="1600" dirty="0" smtClean="0"/>
              <a:t>.</a:t>
            </a:r>
          </a:p>
          <a:p>
            <a:pPr algn="ctr"/>
            <a:r>
              <a:rPr lang="ru-RU" sz="1600" dirty="0" smtClean="0"/>
              <a:t>Мать Мария Петровна Лескова (</a:t>
            </a:r>
            <a:r>
              <a:rPr lang="ru-RU" sz="1600" dirty="0" err="1" smtClean="0"/>
              <a:t>урожд</a:t>
            </a:r>
            <a:r>
              <a:rPr lang="ru-RU" sz="1600" dirty="0" smtClean="0"/>
              <a:t>. Алферьева) была дочерью обедневшего московского дворянина.</a:t>
            </a:r>
            <a:endParaRPr lang="ru-RU" sz="1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92696"/>
            <a:ext cx="3537743" cy="5053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0"/>
            <a:ext cx="8388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августе 1841 года в десятилетнем возрасте Н. С. Лесков поступил в первый класс Орловской губернской гимназии, где учился плохо: через пять лет он получил свидетельство об окончании лишь двух классов.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08720"/>
            <a:ext cx="4337717" cy="301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908720"/>
            <a:ext cx="4104456" cy="281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05064"/>
            <a:ext cx="388685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 l="-1375" b="10306"/>
          <a:stretch>
            <a:fillRect/>
          </a:stretch>
        </p:blipFill>
        <p:spPr bwMode="auto">
          <a:xfrm>
            <a:off x="4355976" y="3717032"/>
            <a:ext cx="4499992" cy="298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632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 июне 1847 года Лесков поступил на службу в ту же палату уголовного суда, где работал его отец, на должность канцелярского служителя 2-го разряда. После смерти отца от холеры (в 1848 году), Николай Семёнович получил очередное повышение по службе, став помощником столоначальника Орловской палаты уголовного суда, а в декабре 1849 года по собственному прошению — перемещение в штат Киевской казенной палаты. Он переехал в Киев, где жил у своего дяди С. П. Алферьева.</a:t>
            </a:r>
          </a:p>
        </p:txBody>
      </p:sp>
      <p:pic>
        <p:nvPicPr>
          <p:cNvPr id="30722" name="Picture 2" descr="http://files.sudrf.ru/1541/user/14012019/0cd4af00.jpg"/>
          <p:cNvPicPr>
            <a:picLocks noChangeAspect="1" noChangeArrowheads="1"/>
          </p:cNvPicPr>
          <p:nvPr/>
        </p:nvPicPr>
        <p:blipFill>
          <a:blip r:embed="rId2" cstate="print"/>
          <a:srcRect l="2291" t="15750" r="-799"/>
          <a:stretch>
            <a:fillRect/>
          </a:stretch>
        </p:blipFill>
        <p:spPr bwMode="auto">
          <a:xfrm>
            <a:off x="323528" y="1772816"/>
            <a:ext cx="4883803" cy="3037781"/>
          </a:xfrm>
          <a:prstGeom prst="rect">
            <a:avLst/>
          </a:prstGeom>
          <a:noFill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3161" y="3645024"/>
            <a:ext cx="473361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Киеве (в 1850—1857 годы) Лесков посещал вольнослушателем лекции в университете, изучал польский язык, увлекся иконописью, принимал участие в религиозно-философском студенческом кружке, общался с паломниками, </a:t>
            </a:r>
            <a:r>
              <a:rPr lang="ru-RU" dirty="0" smtClean="0"/>
              <a:t>старообрядцами. </a:t>
            </a:r>
            <a:r>
              <a:rPr lang="ru-RU" dirty="0"/>
              <a:t>Отмечалось, что значительно влияние на мировоззрение будущего писателя оказал экономист Д. П. Журавский, поборник отмены крепостного права.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74671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725144"/>
            <a:ext cx="2994366" cy="199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772816"/>
            <a:ext cx="367240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31318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Лесков начал печататься сравнительно поздно — на двадцать девятом году жизни, поместив несколько заметок в газете «Санкт-Петербургские ведомости» (1859-1860), несколько статей в киевских изданиях «Современная медицина», который издавал А. П. Вальтер (статья «О рабочем классе», несколько заметок о врачах) и «Указатель экономический». Статьи Лескова, обличавшие коррупцию полицейских врачей, привели к конфликту с сослуживцами: в результате организованной ими провокации и Лесков, проводивший служебное расследование, был обвинен во взяточничестве и вынужден был оставить службу.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212976"/>
            <a:ext cx="4588768" cy="344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16632"/>
            <a:ext cx="2088232" cy="313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60648"/>
            <a:ext cx="2088232" cy="291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начале своей литературной карьеры Н. С. Лесков сотрудничал со многими петербургскими газетами и журналами, более всего печатаясь в «Отечественных записках» (где ему покровительствовал знакомый орловский публицист С. С. Громеко), в «Русской речи» и «Северной пчеле». </a:t>
            </a: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 l="19954" t="4200" r="14931" b="42601"/>
          <a:stretch>
            <a:fillRect/>
          </a:stretch>
        </p:blipFill>
        <p:spPr bwMode="auto">
          <a:xfrm>
            <a:off x="3034690" y="1700808"/>
            <a:ext cx="599182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278613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345638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1863 году Николай Лесков написал свои первые повести — «Житие одной бабы» и «Овцебык». В то же время в журнале «Библиотека для чтения» вышел его роман «Некуда</a:t>
            </a:r>
            <a:r>
              <a:rPr lang="ru-RU" dirty="0" smtClean="0"/>
              <a:t>». </a:t>
            </a:r>
            <a:r>
              <a:rPr lang="ru-RU" dirty="0" smtClean="0"/>
              <a:t>Позже вышли повести «Леди Макбет </a:t>
            </a:r>
            <a:r>
              <a:rPr lang="ru-RU" dirty="0" err="1" smtClean="0"/>
              <a:t>Мценского</a:t>
            </a:r>
            <a:r>
              <a:rPr lang="ru-RU" dirty="0" smtClean="0"/>
              <a:t> уезда» и «Воительница» с яркими образами главных героинь</a:t>
            </a:r>
            <a:r>
              <a:rPr lang="ru-RU" dirty="0" smtClean="0"/>
              <a:t>. </a:t>
            </a:r>
            <a:r>
              <a:rPr lang="ru-RU" dirty="0" smtClean="0"/>
              <a:t>В </a:t>
            </a:r>
            <a:r>
              <a:rPr lang="ru-RU" dirty="0"/>
              <a:t>1870 году Н. С. Лесков опубликовал роман «На ножах». Роман «На ножах» явился поворотным пунктом в творчестве писателя. Как отмечал М. Горький, «…после злого романа „На ножах“ литературное творчество Лескова сразу становится яркой живописью или, скорее, иконописью, — он начинает создавать для России иконостас её святых и праведников».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88640"/>
            <a:ext cx="226825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9397" y="332656"/>
            <a:ext cx="2882496" cy="27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356992"/>
            <a:ext cx="2088232" cy="321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077072"/>
            <a:ext cx="329927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35649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Основными героями произведений Лескова стали представители русского духовенства, отчасти — поместного дворянства. Разрозненные отрывки и очерки стали постепенно складываться в большой роман, в конечном итоге получивший название «Соборяне» и напечатанный в 1872 году в «Русском вестнике». Одновременно с романом писались две «хроники», созвучные по тематике и настроению основному произведению: «Старые годы в селе </a:t>
            </a:r>
            <a:r>
              <a:rPr lang="ru-RU" dirty="0" err="1" smtClean="0"/>
              <a:t>Плодомасове</a:t>
            </a:r>
            <a:r>
              <a:rPr lang="ru-RU" dirty="0" smtClean="0"/>
              <a:t>» (1869) и «Захудалый род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6881"/>
          <a:stretch>
            <a:fillRect/>
          </a:stretch>
        </p:blipFill>
        <p:spPr bwMode="auto">
          <a:xfrm>
            <a:off x="3851920" y="188640"/>
            <a:ext cx="252028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32656"/>
            <a:ext cx="2411760" cy="34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077072"/>
            <a:ext cx="531689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</TotalTime>
  <Words>427</Words>
  <Application>Microsoft Office PowerPoint</Application>
  <PresentationFormat>Экран (4:3)</PresentationFormat>
  <Paragraphs>14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16 февраля — 190 лет  со дня рождения русского писателя  Николая Семеновича Лескова (1831–1895)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WORK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Студент</cp:lastModifiedBy>
  <cp:revision>52</cp:revision>
  <dcterms:created xsi:type="dcterms:W3CDTF">2021-02-18T08:51:14Z</dcterms:created>
  <dcterms:modified xsi:type="dcterms:W3CDTF">2021-02-24T11:04:03Z</dcterms:modified>
</cp:coreProperties>
</file>