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80" r:id="rId4"/>
    <p:sldId id="266" r:id="rId5"/>
    <p:sldId id="267" r:id="rId6"/>
    <p:sldId id="269" r:id="rId7"/>
    <p:sldId id="270" r:id="rId8"/>
    <p:sldId id="273" r:id="rId9"/>
    <p:sldId id="279" r:id="rId10"/>
    <p:sldId id="274" r:id="rId11"/>
    <p:sldId id="275" r:id="rId12"/>
    <p:sldId id="276" r:id="rId13"/>
    <p:sldId id="277" r:id="rId14"/>
    <p:sldId id="278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7D66C26-E34E-4530-A0B6-012E00291764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54BDFA-1F21-49BD-8243-B381CB713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275637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В осаждённом Ленинграде Эта девочка жила. В ученической тетради Свой дневник она вела. В дни войны погибла Таня, Таня в памяти жива: Затаив на миг дыханье, Слышит мир её слова: «Женя умерла 28 декабря в 12 часов 30 минут утра 1941 года. Бабушка умерла 25 января в 3 часа дня 1942 года..»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068960"/>
            <a:ext cx="4362674" cy="327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77849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Так хоронили ленинградцев, погибших от голода, убитых при бомбёжке. Некому было делать гробы, и не было машин, чтобы отвозить их на кладбище. Трупы складывали в определённых местах и увозили на кладбище. 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196657" cy="420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96752"/>
            <a:ext cx="4443165" cy="30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05064"/>
            <a:ext cx="4680520" cy="26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27 января 1944г. блокада была окончательно прорвана. В городе к этому времени оставалось 500 тысяч жителей – в 5 раз меньше чем в начале блокады. Блокада Ленинграда стала самой кровопролитной осадой в истории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человечества.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Памятник в честь разрыва блокады Ленинграда.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r="246" b="7990"/>
          <a:stretch>
            <a:fillRect/>
          </a:stretch>
        </p:blipFill>
        <p:spPr bwMode="auto">
          <a:xfrm>
            <a:off x="179512" y="1484784"/>
            <a:ext cx="87442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8 мая 1965 года Указом Президиума Верховного Совета СССР Город-герой Ленинград был награждён орденом Ленина и медалью «Золотая Звезда». Медаль за оборону Ленинграда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365104"/>
            <a:ext cx="3236512" cy="22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268761"/>
            <a:ext cx="4778896" cy="297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 r="1596" b="5501"/>
          <a:stretch>
            <a:fillRect/>
          </a:stretch>
        </p:blipFill>
        <p:spPr bwMode="auto">
          <a:xfrm>
            <a:off x="179512" y="1268760"/>
            <a:ext cx="35441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Санкт Петербург. Памятник Защитникам Ленинграда. Площадь Победы на Московском проспекте.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176464" cy="274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4286889" cy="285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149080"/>
            <a:ext cx="3784155" cy="25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48255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04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Книги , представленные на выставке, находятся   в фонде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библиотеки.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mega-talant.com/uploads/files/268492/80155/85355_images/thumb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663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22 июня 1941 г. Германия пересекла границы нашей страны. Темп наступления войск составлял 30 км в сутки. Захвату города Ленинграда отводилось особое место. Противник хотел захватить побережье Балтийского моря и уничтожить Балтийский флот. Немцы стремительно прорывались к городу.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77072"/>
            <a:ext cx="4608512" cy="258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312368" cy="503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340768"/>
            <a:ext cx="4780372" cy="280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74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Нацистское руководство, начиная с 21 августа 1941 года, достаточно четко определило свои намерения в отношении Ленинграда. Немцы намеревались сжимать как можно плотнее кольцо блокады, лишив город возможности снабжения.  И далее враг рассчитывал на то, что город достаточно быстро капитулирует, не имея ресурсов для обеспечения многомиллионного населения.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0912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Гитлеровские планы не оставляли Ленинграду никакого будущего: германское руководство и лично Гитлер высказывали намерения сравнять город с землей. Такие же заявления звучали от руководства Финляндии — союзника и партнера Германии в военных действиях по блокаде Ленинграда. 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7204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372744" cy="272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На защиту города поднялись все его жители: 500 тысяч ленинградцев строили оборонительные сооружения, 300 тысяч ушли добровольцам в народное ополчение, на фронт и в партизанские отряды..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861048"/>
            <a:ext cx="41556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392488" cy="26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AutoShape 5" descr=" Автор неизвестен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52736"/>
            <a:ext cx="4392488" cy="289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Враги подошли близко к Ленинграду и теперь могли обстреливать из пушек все ленинградские улицы. Чтобы предупредить жителей города об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артобстреле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, делали на стенах домов такие надписи.</a:t>
            </a:r>
          </a:p>
          <a:p>
            <a:pPr algn="ctr"/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45024"/>
            <a:ext cx="430996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61644"/>
            <a:ext cx="3888432" cy="255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1097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t="23218" r="26087" b="7127"/>
          <a:stretch>
            <a:fillRect/>
          </a:stretch>
        </p:blipFill>
        <p:spPr bwMode="auto">
          <a:xfrm>
            <a:off x="4716015" y="1052735"/>
            <a:ext cx="3672409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Самой страшной оказалась зима 1942 года. Только военно- автомобильная дорога, проложенная по льду Ладожского озера  помогла выжить людям.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5352778" cy="28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91819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8605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30 км нужно проехать от 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</a:rPr>
              <a:t>Кобоны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, чтобы оказаться на западном берегу. Недалеко от трассы замаскированы зенитные установки, проволочные и минные заграждения, чтобы защищать дорогу от фашистских солдат. Не все машины доезжали до берега, многие проваливались под лёд вместе с продуктами.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96752"/>
            <a:ext cx="3645744" cy="301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826581" cy="269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789040"/>
            <a:ext cx="5162233" cy="290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Дети, плача хлеба просили, Нет страшнее пытки такой. Ленинграда ворот не открыли </a:t>
            </a:r>
          </a:p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И не вышли к стене городской. 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4140968" cy="232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4156720" cy="26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36712"/>
            <a:ext cx="48768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Из меню столовой лета 1942 года: Щи из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подорожника.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Пюре из крапивы и щавеля. Котлеты из свекольной ботвы . Шницель из лебеды. Оладьи из казеина. Суп из дрожжей .Соевое молоко.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248472" cy="31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269291" cy="29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r="-129" b="21667"/>
          <a:stretch>
            <a:fillRect/>
          </a:stretch>
        </p:blipFill>
        <p:spPr bwMode="auto">
          <a:xfrm>
            <a:off x="755576" y="4077072"/>
            <a:ext cx="2508196" cy="26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 r="-607" b="11409"/>
          <a:stretch>
            <a:fillRect/>
          </a:stretch>
        </p:blipFill>
        <p:spPr bwMode="auto">
          <a:xfrm>
            <a:off x="395536" y="1772816"/>
            <a:ext cx="37118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6">
      <a:dk1>
        <a:srgbClr val="EEA1A1"/>
      </a:dk1>
      <a:lt1>
        <a:srgbClr val="EEA1A1"/>
      </a:lt1>
      <a:dk2>
        <a:srgbClr val="F3C0C0"/>
      </a:dk2>
      <a:lt2>
        <a:srgbClr val="EEA1A1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E36363"/>
      </a:hlink>
      <a:folHlink>
        <a:srgbClr val="F9DFD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622</TotalTime>
  <Words>481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Студент</cp:lastModifiedBy>
  <cp:revision>52</cp:revision>
  <dcterms:created xsi:type="dcterms:W3CDTF">2021-01-20T07:41:05Z</dcterms:created>
  <dcterms:modified xsi:type="dcterms:W3CDTF">2021-01-28T08:08:28Z</dcterms:modified>
</cp:coreProperties>
</file>