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87" r:id="rId4"/>
    <p:sldId id="268" r:id="rId5"/>
    <p:sldId id="270" r:id="rId6"/>
    <p:sldId id="292" r:id="rId7"/>
    <p:sldId id="296" r:id="rId8"/>
    <p:sldId id="297" r:id="rId9"/>
    <p:sldId id="298" r:id="rId10"/>
    <p:sldId id="280" r:id="rId11"/>
    <p:sldId id="291" r:id="rId12"/>
    <p:sldId id="29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.jpeg"/><Relationship Id="rId7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908720"/>
            <a:ext cx="6732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Региональное учебно-методическое объединение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среднего профессионального образования</a:t>
            </a:r>
          </a:p>
          <a:p>
            <a:r>
              <a:rPr lang="ru-RU" sz="2400" dirty="0" smtClean="0"/>
              <a:t> 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2996952"/>
            <a:ext cx="68042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«Результаты работы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секции за 2020 год»</a:t>
            </a:r>
          </a:p>
          <a:p>
            <a:pPr marL="1798638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798638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             Базинова Н.Е., преподаватель</a:t>
            </a:r>
          </a:p>
          <a:p>
            <a:pPr marL="1798638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БПОУ ВО «ЧМК»</a:t>
            </a:r>
          </a:p>
          <a:p>
            <a:pPr marL="1798638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ертификат для Кузнецовой Н.В..jpg"/>
          <p:cNvPicPr>
            <a:picLocks noChangeAspect="1"/>
          </p:cNvPicPr>
          <p:nvPr/>
        </p:nvPicPr>
        <p:blipFill>
          <a:blip r:embed="rId2" cstate="print"/>
          <a:srcRect r="77418" b="1300"/>
          <a:stretch>
            <a:fillRect/>
          </a:stretch>
        </p:blipFill>
        <p:spPr>
          <a:xfrm>
            <a:off x="0" y="0"/>
            <a:ext cx="2195736" cy="6874491"/>
          </a:xfrm>
          <a:prstGeom prst="rect">
            <a:avLst/>
          </a:prstGeom>
        </p:spPr>
      </p:pic>
      <p:pic>
        <p:nvPicPr>
          <p:cNvPr id="5" name="Содержимое 3" descr="Сертификат для Кузнецовой Н.В..jpg"/>
          <p:cNvPicPr>
            <a:picLocks noChangeAspect="1"/>
          </p:cNvPicPr>
          <p:nvPr/>
        </p:nvPicPr>
        <p:blipFill>
          <a:blip r:embed="rId2" cstate="print"/>
          <a:srcRect l="23722" r="1165" b="87373"/>
          <a:stretch>
            <a:fillRect/>
          </a:stretch>
        </p:blipFill>
        <p:spPr>
          <a:xfrm>
            <a:off x="2195735" y="0"/>
            <a:ext cx="6948265" cy="836712"/>
          </a:xfrm>
          <a:prstGeom prst="rect">
            <a:avLst/>
          </a:prstGeom>
        </p:spPr>
      </p:pic>
      <p:pic>
        <p:nvPicPr>
          <p:cNvPr id="6" name="Содержимое 3" descr="Сертификат для Кузнецовой Н.В..jpg"/>
          <p:cNvPicPr>
            <a:picLocks noChangeAspect="1"/>
          </p:cNvPicPr>
          <p:nvPr/>
        </p:nvPicPr>
        <p:blipFill>
          <a:blip r:embed="rId3" cstate="print"/>
          <a:srcRect l="53353" t="79607" r="30692" b="4806"/>
          <a:stretch>
            <a:fillRect/>
          </a:stretch>
        </p:blipFill>
        <p:spPr>
          <a:xfrm>
            <a:off x="7812360" y="5926166"/>
            <a:ext cx="1331640" cy="9318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39752" y="1844824"/>
            <a:ext cx="6552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секция педагогических работников ПОО 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области машиностроения, управления сложными техническими системами (автоматизации), 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обработки материалов и металлургии 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https://apf.mail.ru/cgi-bin/readmsg?id=15137091930000000182;0;3&amp;af_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Содержимое 3" descr="Сертификат для Кузнецовой Н.В..jpg"/>
          <p:cNvPicPr>
            <a:picLocks noChangeAspect="1"/>
          </p:cNvPicPr>
          <p:nvPr/>
        </p:nvPicPr>
        <p:blipFill>
          <a:blip r:embed="rId2" cstate="print"/>
          <a:srcRect l="53353" t="79607" r="30692" b="4806"/>
          <a:stretch>
            <a:fillRect/>
          </a:stretch>
        </p:blipFill>
        <p:spPr>
          <a:xfrm>
            <a:off x="8028384" y="6077331"/>
            <a:ext cx="1115616" cy="78066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t="2787" b="3590"/>
          <a:stretch>
            <a:fillRect/>
          </a:stretch>
        </p:blipFill>
        <p:spPr bwMode="auto">
          <a:xfrm>
            <a:off x="-1" y="0"/>
            <a:ext cx="91564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l="23014" t="12329" r="2466" b="178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34872" t="16667" r="8718" b="3846"/>
          <a:stretch>
            <a:fillRect/>
          </a:stretch>
        </p:blipFill>
        <p:spPr bwMode="auto">
          <a:xfrm>
            <a:off x="1475656" y="0"/>
            <a:ext cx="60837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115616" y="-60773"/>
            <a:ext cx="8028384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 состав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секции педагогических работников ПОО 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области машиностроения, управления сложными техническими системами (автоматизации),  обработки материалов и металлургии РУМО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входят следующие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1.БПОУ ВО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Череповецкий металлургический колледж имени академика И.П. Бардина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lang="ru-RU" dirty="0" smtClean="0">
                <a:solidFill>
                  <a:srgbClr val="2F170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БПОУ ВО "Череповецкий химико-технологический колледж»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lang="ru-RU" dirty="0" smtClean="0">
                <a:solidFill>
                  <a:srgbClr val="2F170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БПОУ ВО «Череповецкий технологический колледж»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2F170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lang="ru-RU" dirty="0" smtClean="0">
                <a:solidFill>
                  <a:srgbClr val="2F170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БПОУ ВО «Вологодский строительный колледж»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</a:t>
            </a:r>
            <a:r>
              <a:rPr lang="ru-RU" dirty="0" smtClean="0">
                <a:solidFill>
                  <a:srgbClr val="2F170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БПОУ ВО «Вологодский промышленно-технологический техникум»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2F170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F170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БПОУ ВО «</a:t>
            </a:r>
            <a:r>
              <a:rPr lang="ru-RU" dirty="0" smtClean="0">
                <a:solidFill>
                  <a:srgbClr val="2F170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Вологодский индустриально-транспортный техникум»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F170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БПОУ ВО «</a:t>
            </a:r>
            <a:r>
              <a:rPr lang="ru-RU" dirty="0" smtClean="0">
                <a:solidFill>
                  <a:srgbClr val="2F170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Грязовецкий политехнический техникум»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F170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</a:t>
            </a:r>
            <a:r>
              <a:rPr lang="ru-RU" dirty="0" smtClean="0">
                <a:solidFill>
                  <a:srgbClr val="2F170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БПОУ ВО «Сокольский лесопромышленный политехнический техникум»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Содержимое 3" descr="Сертификат для Кузнецовой Н.В..jpg"/>
          <p:cNvPicPr>
            <a:picLocks noChangeAspect="1"/>
          </p:cNvPicPr>
          <p:nvPr/>
        </p:nvPicPr>
        <p:blipFill>
          <a:blip r:embed="rId2" cstate="print"/>
          <a:srcRect l="53353" t="79607" r="30692" b="4806"/>
          <a:stretch>
            <a:fillRect/>
          </a:stretch>
        </p:blipFill>
        <p:spPr>
          <a:xfrm>
            <a:off x="8028384" y="6077331"/>
            <a:ext cx="1115616" cy="780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>
            <a:off x="0" y="0"/>
            <a:ext cx="9144000" cy="2304256"/>
          </a:xfrm>
          <a:prstGeom prst="down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Рабочие группы секции педагогических работников ПОО 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области машиностроения, управления сложными техническими системами (автоматизации), 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обработки материалов и металлургии РУМО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СПО в 2020 году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1556792"/>
            <a:ext cx="9144000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1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22.02.06 Сварочное производство </a:t>
            </a:r>
          </a:p>
          <a:p>
            <a:pPr fontAlgn="ctr"/>
            <a:r>
              <a:rPr lang="ru-RU" dirty="0" smtClean="0">
                <a:solidFill>
                  <a:srgbClr val="000000"/>
                </a:solidFill>
                <a:latin typeface="Times New Roman"/>
              </a:rPr>
              <a:t>15.01.05 Сварщик (электросварочные и частично механизированной  сварки (наплавки))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2276872"/>
            <a:ext cx="9144000" cy="93610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ru-RU" sz="1600" b="1" dirty="0" smtClean="0">
                <a:solidFill>
                  <a:srgbClr val="000000"/>
                </a:solidFill>
                <a:latin typeface="Times New Roman"/>
              </a:rPr>
              <a:t>2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15.02.07 Автоматизация технологических процессов и производств (по отраслям)</a:t>
            </a:r>
          </a:p>
          <a:p>
            <a:pPr fontAlgn="ctr"/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15.02.14 Оснащение средствами автоматизации технологических процессов и производств (по отраслям) </a:t>
            </a:r>
          </a:p>
          <a:p>
            <a:pPr fontAlgn="ctr"/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15.01.20 Слесарь по контрольно-измерительным приборам и автоматике</a:t>
            </a:r>
            <a:endParaRPr lang="ru-RU" sz="16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3284984"/>
            <a:ext cx="9144000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3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15.02.08 Технология машиностроения</a:t>
            </a:r>
          </a:p>
          <a:p>
            <a:pPr fontAlgn="ctr"/>
            <a:r>
              <a:rPr lang="ru-RU" dirty="0" smtClean="0">
                <a:solidFill>
                  <a:srgbClr val="000000"/>
                </a:solidFill>
                <a:latin typeface="Times New Roman"/>
              </a:rPr>
              <a:t>15.01.25 Станочник (металлообработка)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4005064"/>
            <a:ext cx="9144000" cy="13681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4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15.02.01 Монтаж и техническая эксплуатация промышленного оборудования (по отраслям)</a:t>
            </a:r>
          </a:p>
          <a:p>
            <a:pPr fontAlgn="ctr"/>
            <a:r>
              <a:rPr lang="ru-RU" dirty="0" smtClean="0">
                <a:solidFill>
                  <a:srgbClr val="000000"/>
                </a:solidFill>
                <a:latin typeface="Times New Roman"/>
              </a:rPr>
              <a:t>15.02.12 Монтаж , техническая эксплуатация и ремонт промышленного оборудования (по отраслям)</a:t>
            </a:r>
          </a:p>
          <a:p>
            <a:pPr fontAlgn="ctr"/>
            <a:r>
              <a:rPr lang="ru-RU" dirty="0" smtClean="0">
                <a:solidFill>
                  <a:srgbClr val="000000"/>
                </a:solidFill>
                <a:latin typeface="Times New Roman"/>
              </a:rPr>
              <a:t>15.01.30 Слесарь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5445224"/>
            <a:ext cx="9144000" cy="432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5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22.01.03 Машинист крана металлургического производства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5949280"/>
            <a:ext cx="9144000" cy="432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fontAlgn="ctr"/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6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22.02.01 Металлургия черных металлов</a:t>
            </a:r>
          </a:p>
          <a:p>
            <a:pPr fontAlgn="ctr"/>
            <a:endParaRPr lang="ru-RU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6453336"/>
            <a:ext cx="9144000" cy="4046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fontAlgn="ctr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fontAlgn="ctr"/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7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22.02.05 Обработка металлов давлением</a:t>
            </a:r>
          </a:p>
          <a:p>
            <a:pPr fontAlgn="ctr"/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pPr fontAlgn="ctr"/>
            <a:endParaRPr lang="ru-RU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259632" y="395372"/>
            <a:ext cx="763284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и направления деятельности секции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профессиональной компетентности педагогических работников, участвующих в реализации образовательных программ среднего профессионального образования по направлению секции.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и экспертиза учебно-нормативной и учебно-методической документации.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Совершенствование форм организации учебной работы и контроля результатов обучения как средство мотивации и повышения профессиональной компетентности студентов.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Содержимое 3" descr="Сертификат для Кузнецовой Н.В..jpg"/>
          <p:cNvPicPr>
            <a:picLocks noChangeAspect="1"/>
          </p:cNvPicPr>
          <p:nvPr/>
        </p:nvPicPr>
        <p:blipFill>
          <a:blip r:embed="rId2" cstate="print"/>
          <a:srcRect l="53353" t="79607" r="30692" b="4806"/>
          <a:stretch>
            <a:fillRect/>
          </a:stretch>
        </p:blipFill>
        <p:spPr>
          <a:xfrm>
            <a:off x="8028384" y="6077331"/>
            <a:ext cx="1115616" cy="780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43608" y="260648"/>
          <a:ext cx="7848872" cy="5975080"/>
        </p:xfrm>
        <a:graphic>
          <a:graphicData uri="http://schemas.openxmlformats.org/drawingml/2006/table">
            <a:tbl>
              <a:tblPr/>
              <a:tblGrid>
                <a:gridCol w="4721003"/>
                <a:gridCol w="1466937"/>
                <a:gridCol w="1660932"/>
              </a:tblGrid>
              <a:tr h="1061838">
                <a:tc gridSpan="3">
                  <a:txBody>
                    <a:bodyPr/>
                    <a:lstStyle/>
                    <a:p>
                      <a:pPr marL="17938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Повышение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профессиональной компетентности педагогических работников, участвующих в реализации образовательных программ среднего профессионального образования по направлению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секции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0" marR="42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69880">
                <a:tc>
                  <a:txBody>
                    <a:bodyPr/>
                    <a:lstStyle/>
                    <a:p>
                      <a:pPr marL="90488" indent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Заседание </a:t>
                      </a: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секции педагогических работников ПОО  в области машиностроения, управления сложными техническими системами (автоматизации),  обработки материалов и металлургии РУМО </a:t>
                      </a:r>
                    </a:p>
                    <a:p>
                      <a:pPr marL="90488" indent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20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6838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04 марта 2020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Методические материалы по теме. Размещение на сайте.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0" marR="42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2897">
                <a:tc>
                  <a:txBody>
                    <a:bodyPr/>
                    <a:lstStyle/>
                    <a:p>
                      <a:pPr marL="96838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Заседание </a:t>
                      </a: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секции педагогических работников ПОО  в области машиностроения, управления сложными техническими системами (автоматизации),  обработки материалов и металлургии РУМО </a:t>
                      </a: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6838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июня </a:t>
                      </a:r>
                    </a:p>
                    <a:p>
                      <a:pPr marL="96838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</a:p>
                    <a:p>
                      <a:pPr marL="96838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(дистанционно)</a:t>
                      </a:r>
                      <a:endParaRPr kumimoji="0" lang="ru-RU" sz="14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Методические материалы по теме. Размещение на сайте.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0" marR="42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Содержимое 3" descr="Сертификат для Кузнецовой Н.В..jpg"/>
          <p:cNvPicPr>
            <a:picLocks noChangeAspect="1"/>
          </p:cNvPicPr>
          <p:nvPr/>
        </p:nvPicPr>
        <p:blipFill>
          <a:blip r:embed="rId2" cstate="print"/>
          <a:srcRect l="53353" t="79607" r="30692" b="4806"/>
          <a:stretch>
            <a:fillRect/>
          </a:stretch>
        </p:blipFill>
        <p:spPr>
          <a:xfrm>
            <a:off x="8028384" y="6077331"/>
            <a:ext cx="1115616" cy="780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РУМО 2020\Олимп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632393" cy="3068960"/>
          </a:xfrm>
          <a:prstGeom prst="rect">
            <a:avLst/>
          </a:prstGeom>
          <a:noFill/>
        </p:spPr>
      </p:pic>
      <p:pic>
        <p:nvPicPr>
          <p:cNvPr id="1027" name="Picture 3" descr="F:\РУМО 2020\Олимп 2.JPG"/>
          <p:cNvPicPr>
            <a:picLocks noChangeAspect="1" noChangeArrowheads="1"/>
          </p:cNvPicPr>
          <p:nvPr/>
        </p:nvPicPr>
        <p:blipFill>
          <a:blip r:embed="rId3" cstate="print"/>
          <a:srcRect r="13127"/>
          <a:stretch>
            <a:fillRect/>
          </a:stretch>
        </p:blipFill>
        <p:spPr bwMode="auto">
          <a:xfrm>
            <a:off x="4175448" y="3068960"/>
            <a:ext cx="4968552" cy="3789040"/>
          </a:xfrm>
          <a:prstGeom prst="rect">
            <a:avLst/>
          </a:prstGeom>
          <a:noFill/>
        </p:spPr>
      </p:pic>
      <p:pic>
        <p:nvPicPr>
          <p:cNvPr id="1028" name="Picture 4" descr="F:\РУМО 2020\Олимп 3.JPG"/>
          <p:cNvPicPr>
            <a:picLocks noChangeAspect="1" noChangeArrowheads="1"/>
          </p:cNvPicPr>
          <p:nvPr/>
        </p:nvPicPr>
        <p:blipFill>
          <a:blip r:embed="rId4" cstate="print"/>
          <a:srcRect l="13531"/>
          <a:stretch>
            <a:fillRect/>
          </a:stretch>
        </p:blipFill>
        <p:spPr bwMode="auto">
          <a:xfrm>
            <a:off x="0" y="3068960"/>
            <a:ext cx="4368484" cy="3789040"/>
          </a:xfrm>
          <a:prstGeom prst="rect">
            <a:avLst/>
          </a:prstGeom>
          <a:noFill/>
        </p:spPr>
      </p:pic>
      <p:pic>
        <p:nvPicPr>
          <p:cNvPr id="1029" name="Picture 5" descr="F:\РУМО 2020\Олимп 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1608" y="0"/>
            <a:ext cx="4632392" cy="3068960"/>
          </a:xfrm>
          <a:prstGeom prst="rect">
            <a:avLst/>
          </a:prstGeom>
          <a:noFill/>
        </p:spPr>
      </p:pic>
      <p:pic>
        <p:nvPicPr>
          <p:cNvPr id="7" name="Picture 11" descr="http://www.center-rpo.ru/images/%D0%92%20%D1%82%D0%B5%D0%BA%D1%81%D1%8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2492896"/>
            <a:ext cx="1512168" cy="1512168"/>
          </a:xfrm>
          <a:prstGeom prst="rect">
            <a:avLst/>
          </a:prstGeom>
          <a:noFill/>
        </p:spPr>
      </p:pic>
      <p:pic>
        <p:nvPicPr>
          <p:cNvPr id="8" name="Содержимое 3" descr="Сертификат для Кузнецовой Н.В..jpg"/>
          <p:cNvPicPr>
            <a:picLocks noChangeAspect="1"/>
          </p:cNvPicPr>
          <p:nvPr/>
        </p:nvPicPr>
        <p:blipFill>
          <a:blip r:embed="rId7" cstate="print"/>
          <a:srcRect l="53353" t="79607" r="30692" b="4806"/>
          <a:stretch>
            <a:fillRect/>
          </a:stretch>
        </p:blipFill>
        <p:spPr>
          <a:xfrm>
            <a:off x="8028384" y="6077331"/>
            <a:ext cx="1115616" cy="7806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http://www.center-rpo.ru/images/%D0%92%20%D1%82%D0%B5%D0%BA%D1%81%D1%8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620688"/>
            <a:ext cx="2857500" cy="2857500"/>
          </a:xfrm>
          <a:prstGeom prst="rect">
            <a:avLst/>
          </a:prstGeom>
          <a:noFill/>
        </p:spPr>
      </p:pic>
      <p:pic>
        <p:nvPicPr>
          <p:cNvPr id="5" name="Содержимое 3" descr="Сертификат для Кузнецовой Н.В..jpg"/>
          <p:cNvPicPr>
            <a:picLocks noChangeAspect="1"/>
          </p:cNvPicPr>
          <p:nvPr/>
        </p:nvPicPr>
        <p:blipFill>
          <a:blip r:embed="rId3" cstate="print"/>
          <a:srcRect l="53353" t="79607" r="30692" b="4806"/>
          <a:stretch>
            <a:fillRect/>
          </a:stretch>
        </p:blipFill>
        <p:spPr>
          <a:xfrm>
            <a:off x="8028384" y="6077331"/>
            <a:ext cx="1115616" cy="780668"/>
          </a:xfrm>
          <a:prstGeom prst="rect">
            <a:avLst/>
          </a:prstGeom>
        </p:spPr>
      </p:pic>
      <p:pic>
        <p:nvPicPr>
          <p:cNvPr id="5122" name="Picture 2" descr="http://chmetcol.edu35.ru/news/2020/%D0%BC%D0%B0%D1%80%D1%82/202003188.jpg"/>
          <p:cNvPicPr>
            <a:picLocks noChangeAspect="1" noChangeArrowheads="1"/>
          </p:cNvPicPr>
          <p:nvPr/>
        </p:nvPicPr>
        <p:blipFill>
          <a:blip r:embed="rId4" cstate="print"/>
          <a:srcRect l="5029" r="5433"/>
          <a:stretch>
            <a:fillRect/>
          </a:stretch>
        </p:blipFill>
        <p:spPr bwMode="auto">
          <a:xfrm>
            <a:off x="0" y="0"/>
            <a:ext cx="5760640" cy="4293096"/>
          </a:xfrm>
          <a:prstGeom prst="rect">
            <a:avLst/>
          </a:prstGeom>
          <a:noFill/>
        </p:spPr>
      </p:pic>
      <p:pic>
        <p:nvPicPr>
          <p:cNvPr id="5124" name="Picture 4" descr="http://chmetcol.edu35.ru/news/2020/%D0%BC%D0%B0%D1%80%D1%82/202003183.jpg"/>
          <p:cNvPicPr>
            <a:picLocks noChangeAspect="1" noChangeArrowheads="1"/>
          </p:cNvPicPr>
          <p:nvPr/>
        </p:nvPicPr>
        <p:blipFill>
          <a:blip r:embed="rId5" cstate="print"/>
          <a:srcRect l="27199"/>
          <a:stretch>
            <a:fillRect/>
          </a:stretch>
        </p:blipFill>
        <p:spPr bwMode="auto">
          <a:xfrm>
            <a:off x="0" y="4271814"/>
            <a:ext cx="2986042" cy="2586186"/>
          </a:xfrm>
          <a:prstGeom prst="rect">
            <a:avLst/>
          </a:prstGeom>
          <a:noFill/>
        </p:spPr>
      </p:pic>
      <p:pic>
        <p:nvPicPr>
          <p:cNvPr id="5126" name="Picture 6" descr="http://chmetcol.edu35.ru/news/2020/%D0%BC%D0%B0%D1%80%D1%82/202003185.jpg"/>
          <p:cNvPicPr>
            <a:picLocks noChangeAspect="1" noChangeArrowheads="1"/>
          </p:cNvPicPr>
          <p:nvPr/>
        </p:nvPicPr>
        <p:blipFill>
          <a:blip r:embed="rId6" cstate="print"/>
          <a:srcRect r="13773"/>
          <a:stretch>
            <a:fillRect/>
          </a:stretch>
        </p:blipFill>
        <p:spPr bwMode="auto">
          <a:xfrm>
            <a:off x="5829989" y="4293096"/>
            <a:ext cx="3314011" cy="2564904"/>
          </a:xfrm>
          <a:prstGeom prst="rect">
            <a:avLst/>
          </a:prstGeom>
          <a:noFill/>
        </p:spPr>
      </p:pic>
      <p:pic>
        <p:nvPicPr>
          <p:cNvPr id="5128" name="Picture 8" descr="http://chmetcol.edu35.ru/news/2020/%D0%BC%D0%B0%D1%80%D1%82/202003186.jpg"/>
          <p:cNvPicPr>
            <a:picLocks noChangeAspect="1" noChangeArrowheads="1"/>
          </p:cNvPicPr>
          <p:nvPr/>
        </p:nvPicPr>
        <p:blipFill>
          <a:blip r:embed="rId7" cstate="print"/>
          <a:srcRect l="18860" t="16372"/>
          <a:stretch>
            <a:fillRect/>
          </a:stretch>
        </p:blipFill>
        <p:spPr bwMode="auto">
          <a:xfrm>
            <a:off x="2699792" y="4293096"/>
            <a:ext cx="3717429" cy="2564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http://www.center-rpo.ru/images/%D0%92%20%D1%82%D0%B5%D0%BA%D1%81%D1%8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260648"/>
            <a:ext cx="2857500" cy="2857500"/>
          </a:xfrm>
          <a:prstGeom prst="rect">
            <a:avLst/>
          </a:prstGeom>
          <a:noFill/>
        </p:spPr>
      </p:pic>
      <p:pic>
        <p:nvPicPr>
          <p:cNvPr id="7" name="Содержимое 3" descr="Сертификат для Кузнецовой Н.В..jpg"/>
          <p:cNvPicPr>
            <a:picLocks noChangeAspect="1"/>
          </p:cNvPicPr>
          <p:nvPr/>
        </p:nvPicPr>
        <p:blipFill>
          <a:blip r:embed="rId3" cstate="print"/>
          <a:srcRect l="53353" t="79607" r="30692" b="4806"/>
          <a:stretch>
            <a:fillRect/>
          </a:stretch>
        </p:blipFill>
        <p:spPr>
          <a:xfrm>
            <a:off x="8028384" y="6077331"/>
            <a:ext cx="1115616" cy="780668"/>
          </a:xfrm>
          <a:prstGeom prst="rect">
            <a:avLst/>
          </a:prstGeom>
        </p:spPr>
      </p:pic>
      <p:pic>
        <p:nvPicPr>
          <p:cNvPr id="4098" name="Picture 2" descr="http://chmetcol.edu35.ru/news/2020/%D0%BC%D0%B0%D1%80%D1%82/2020031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6124715" cy="2924944"/>
          </a:xfrm>
          <a:prstGeom prst="rect">
            <a:avLst/>
          </a:prstGeom>
          <a:noFill/>
        </p:spPr>
      </p:pic>
      <p:pic>
        <p:nvPicPr>
          <p:cNvPr id="4100" name="Picture 4" descr="http://chmetcol.edu35.ru/news/2020/%D0%BC%D0%B0%D1%80%D1%82/2020031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897997"/>
            <a:ext cx="3275856" cy="3960003"/>
          </a:xfrm>
          <a:prstGeom prst="rect">
            <a:avLst/>
          </a:prstGeom>
          <a:noFill/>
        </p:spPr>
      </p:pic>
      <p:pic>
        <p:nvPicPr>
          <p:cNvPr id="4102" name="Picture 6" descr="http://chmetcol.edu35.ru/news/2020/%D0%BC%D0%B0%D1%80%D1%82/202003135.jpg"/>
          <p:cNvPicPr>
            <a:picLocks noChangeAspect="1" noChangeArrowheads="1"/>
          </p:cNvPicPr>
          <p:nvPr/>
        </p:nvPicPr>
        <p:blipFill>
          <a:blip r:embed="rId6" cstate="print"/>
          <a:srcRect r="10969"/>
          <a:stretch>
            <a:fillRect/>
          </a:stretch>
        </p:blipFill>
        <p:spPr bwMode="auto">
          <a:xfrm>
            <a:off x="0" y="2924945"/>
            <a:ext cx="3203848" cy="2016223"/>
          </a:xfrm>
          <a:prstGeom prst="rect">
            <a:avLst/>
          </a:prstGeom>
          <a:noFill/>
        </p:spPr>
      </p:pic>
      <p:pic>
        <p:nvPicPr>
          <p:cNvPr id="4104" name="Picture 8" descr="http://chmetcol.edu35.ru/news/2020/%D0%BC%D0%B0%D1%80%D1%82/20200313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724632"/>
            <a:ext cx="3203848" cy="2133368"/>
          </a:xfrm>
          <a:prstGeom prst="rect">
            <a:avLst/>
          </a:prstGeom>
          <a:noFill/>
        </p:spPr>
      </p:pic>
      <p:pic>
        <p:nvPicPr>
          <p:cNvPr id="4106" name="Picture 10" descr="http://chmetcol.edu35.ru/news/2020/%D0%BC%D0%B0%D1%80%D1%82/202003133.jpg"/>
          <p:cNvPicPr>
            <a:picLocks noChangeAspect="1" noChangeArrowheads="1"/>
          </p:cNvPicPr>
          <p:nvPr/>
        </p:nvPicPr>
        <p:blipFill>
          <a:blip r:embed="rId8" cstate="print"/>
          <a:srcRect l="9796"/>
          <a:stretch>
            <a:fillRect/>
          </a:stretch>
        </p:blipFill>
        <p:spPr bwMode="auto">
          <a:xfrm>
            <a:off x="6444208" y="4005064"/>
            <a:ext cx="2699792" cy="1291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hmetcol.edu35.ru/news/2020/%D0%BD%D0%BE%D1%8F%D0%B1%D1%80%D1%8C/202012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9264" y="908720"/>
            <a:ext cx="6624736" cy="496855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260648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Областной конкурс профессионального мастерства среди обучающихся профессиональных образовательных организаций по профессии «Токарь»</a:t>
            </a:r>
            <a:endParaRPr lang="ru-RU" dirty="0"/>
          </a:p>
        </p:txBody>
      </p:sp>
      <p:pic>
        <p:nvPicPr>
          <p:cNvPr id="4" name="Содержимое 3" descr="Сертификат для Кузнецовой Н.В..jpg"/>
          <p:cNvPicPr>
            <a:picLocks noChangeAspect="1"/>
          </p:cNvPicPr>
          <p:nvPr/>
        </p:nvPicPr>
        <p:blipFill>
          <a:blip r:embed="rId3" cstate="print"/>
          <a:srcRect l="53353" t="79607" r="30692" b="4806"/>
          <a:stretch>
            <a:fillRect/>
          </a:stretch>
        </p:blipFill>
        <p:spPr>
          <a:xfrm>
            <a:off x="8028384" y="6077331"/>
            <a:ext cx="1115616" cy="780668"/>
          </a:xfrm>
          <a:prstGeom prst="rect">
            <a:avLst/>
          </a:prstGeom>
        </p:spPr>
      </p:pic>
      <p:pic>
        <p:nvPicPr>
          <p:cNvPr id="1028" name="Picture 4" descr="http://chmetcol.edu35.ru/news/2020/%D0%BC%D0%B0%D1%80%D1%82/2020031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244710"/>
            <a:ext cx="3923928" cy="2613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707</TotalTime>
  <Words>255</Words>
  <Application>Microsoft Office PowerPoint</Application>
  <PresentationFormat>Экран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Евгений Евгений</dc:creator>
  <cp:lastModifiedBy>user7</cp:lastModifiedBy>
  <cp:revision>78</cp:revision>
  <dcterms:created xsi:type="dcterms:W3CDTF">2015-12-07T07:07:44Z</dcterms:created>
  <dcterms:modified xsi:type="dcterms:W3CDTF">2021-04-01T06:01:26Z</dcterms:modified>
</cp:coreProperties>
</file>