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87" r:id="rId4"/>
    <p:sldId id="268" r:id="rId5"/>
    <p:sldId id="270" r:id="rId6"/>
    <p:sldId id="292" r:id="rId7"/>
    <p:sldId id="294" r:id="rId8"/>
    <p:sldId id="293" r:id="rId9"/>
    <p:sldId id="289" r:id="rId10"/>
    <p:sldId id="290" r:id="rId11"/>
    <p:sldId id="288" r:id="rId12"/>
    <p:sldId id="291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908720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Региональное учебно-методическое объединение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</a:p>
          <a:p>
            <a:r>
              <a:rPr lang="ru-RU" sz="2400" dirty="0" smtClean="0"/>
              <a:t> 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996952"/>
            <a:ext cx="6804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«Результаты работы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секции за 2019 год»</a:t>
            </a:r>
          </a:p>
          <a:p>
            <a:pPr marL="1798638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98638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Базинова Н.Е., преподаватель</a:t>
            </a:r>
          </a:p>
          <a:p>
            <a:pPr marL="1798638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БПОУ ВО «ЧМК»</a:t>
            </a:r>
          </a:p>
          <a:p>
            <a:pPr marL="1798638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r="77418" b="1300"/>
          <a:stretch>
            <a:fillRect/>
          </a:stretch>
        </p:blipFill>
        <p:spPr>
          <a:xfrm>
            <a:off x="0" y="0"/>
            <a:ext cx="2195736" cy="6874491"/>
          </a:xfrm>
          <a:prstGeom prst="rect">
            <a:avLst/>
          </a:prstGeom>
        </p:spPr>
      </p:pic>
      <p:pic>
        <p:nvPicPr>
          <p:cNvPr id="5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23722" r="1165" b="87373"/>
          <a:stretch>
            <a:fillRect/>
          </a:stretch>
        </p:blipFill>
        <p:spPr>
          <a:xfrm>
            <a:off x="2195735" y="0"/>
            <a:ext cx="6948265" cy="836712"/>
          </a:xfrm>
          <a:prstGeom prst="rect">
            <a:avLst/>
          </a:prstGeom>
        </p:spPr>
      </p:pic>
      <p:pic>
        <p:nvPicPr>
          <p:cNvPr id="6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3" cstate="print"/>
          <a:srcRect l="53353" t="79607" r="30692" b="4806"/>
          <a:stretch>
            <a:fillRect/>
          </a:stretch>
        </p:blipFill>
        <p:spPr>
          <a:xfrm>
            <a:off x="7812360" y="5926166"/>
            <a:ext cx="1331640" cy="931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9752" y="18448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секция педагогических работников ПОО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области машиностроения, управления сложными техническими системами (автоматизации), 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обработки материалов и металлургии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 descr="F:\РУМО 2020\марафон методических идей 13.11.2019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9726" t="15068" r="5753" b="27397"/>
          <a:stretch>
            <a:fillRect/>
          </a:stretch>
        </p:blipFill>
        <p:spPr bwMode="auto">
          <a:xfrm>
            <a:off x="0" y="3900690"/>
            <a:ext cx="4788024" cy="29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06088" y="-979913"/>
            <a:ext cx="6597352" cy="90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6" t="4710" r="22629" b="6240"/>
          <a:stretch>
            <a:fillRect/>
          </a:stretch>
        </p:blipFill>
        <p:spPr bwMode="auto">
          <a:xfrm>
            <a:off x="107504" y="908720"/>
            <a:ext cx="407092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F:\РУМО 2020\конференция 12.12.2019.jpg"/>
          <p:cNvPicPr>
            <a:picLocks noChangeAspect="1" noChangeArrowheads="1"/>
          </p:cNvPicPr>
          <p:nvPr/>
        </p:nvPicPr>
        <p:blipFill>
          <a:blip r:embed="rId3" cstate="print"/>
          <a:srcRect l="6574"/>
          <a:stretch>
            <a:fillRect/>
          </a:stretch>
        </p:blipFill>
        <p:spPr bwMode="auto">
          <a:xfrm>
            <a:off x="3995936" y="1628800"/>
            <a:ext cx="5148064" cy="413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apf.mail.ru/cgi-bin/readmsg?id=15137091930000000182;0;3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" y="0"/>
            <a:ext cx="91436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3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-60773"/>
            <a:ext cx="802838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состав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секции педагогических работников ПОО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области машиностроения, управления сложными техническими системами (автоматизации),  обработки материалов и металлургии РУМО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входят следующие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1.БПОУ 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Череповецкий металлургический колледж имени академика И.П. Бардина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"Череповецкий химико-технологический колледж»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«Череповецкий технологический колледж»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70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«Вологодский строительный колледж»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«Вологодский промышленно-технологический техникум»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70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170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БПОУ ВО «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Вологодский индустриально-транспортный техникум»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170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Грязовецкий политехнический техникум»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170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dirty="0" smtClean="0">
                <a:solidFill>
                  <a:srgbClr val="2F170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БПОУ ВО «Сокольский лесопромышленный политехнический техникум»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0" y="0"/>
            <a:ext cx="9144000" cy="230425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Рабочие группы секции педагогических работников ПОО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машиностроения, управления сложными техническими системами (автоматизации), 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обработки материалов и металлургии РУМО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СПО в 2019 году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628800"/>
            <a:ext cx="91440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22.02.06 Сварочное производство 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15.01.05 Сварщик (электросварочные и частично механизированной  сварки (наплавки))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348880"/>
            <a:ext cx="91440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15.02.07 Автоматизация технологических процессов и производств (по отраслям) 15.01.20 Слесарь по контрольно-измерительным приборам и автоматике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140968"/>
            <a:ext cx="91440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15.02.08 Технология машиностроения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15.01.25 Станочник (металлообработка)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933056"/>
            <a:ext cx="9144000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15.02.01 Монтаж и техническая эксплуатация промышленного оборудования (по отраслям)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15.02.12 Монтаж , техническая эксплуатация и ремонт промышленного оборудования (по отраслям)</a:t>
            </a:r>
          </a:p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15.01.30 Слесарь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373216"/>
            <a:ext cx="914400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5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22.01.03 Машинист крана металлургического производства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877272"/>
            <a:ext cx="914400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22.02.01 Металлургия черных металлов</a:t>
            </a:r>
          </a:p>
          <a:p>
            <a:pPr fontAlgn="ctr"/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453336"/>
            <a:ext cx="9144000" cy="4046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7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22.02.05 Обработка металлов давлением</a:t>
            </a:r>
          </a:p>
          <a:p>
            <a:pPr fontAlgn="ctr"/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fontAlgn="ctr"/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59632" y="395372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 направления деятельности секции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профессиональной компетентности педагогических работников, участвующих в реализации образовательных программ среднего профессионального образования по направлению секции.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 экспертиза учебно-нормативной и учебно-методической документации.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форм организации учебной работы и контроля результатов обучения как средство мотивации и повышения профессиональной компетентности студентов.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260648"/>
          <a:ext cx="7848872" cy="6325600"/>
        </p:xfrm>
        <a:graphic>
          <a:graphicData uri="http://schemas.openxmlformats.org/drawingml/2006/table">
            <a:tbl>
              <a:tblPr/>
              <a:tblGrid>
                <a:gridCol w="4721003"/>
                <a:gridCol w="1466937"/>
                <a:gridCol w="1660932"/>
              </a:tblGrid>
              <a:tr h="1061838">
                <a:tc gridSpan="3">
                  <a:txBody>
                    <a:bodyPr/>
                    <a:lstStyle/>
                    <a:p>
                      <a:pPr marL="1793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Повышение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профессиональной компетентности педагогических работников, участвующих в реализации образовательных программ среднего профессионального образования по направлению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секции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9880">
                <a:tc>
                  <a:txBody>
                    <a:bodyPr/>
                    <a:lstStyle/>
                    <a:p>
                      <a:pPr marL="90488" indent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Заседание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секции педагогических работников ПОО  в области машиностроения, управления сложными техническими системами (автоматизации),  обработки материалов и металлургии РУМО </a:t>
                      </a:r>
                    </a:p>
                    <a:p>
                      <a:pPr marL="90488" indent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05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марта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Методические материалы по теме. Размещение на сайте.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897">
                <a:tc>
                  <a:txBody>
                    <a:bodyPr/>
                    <a:lstStyle/>
                    <a:p>
                      <a:pPr marL="968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Заседание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секции педагогических работников ПОО  в области машиностроения, управления сложными техническими системами (автоматизации),  обработки материалов и металлургии РУМО </a:t>
                      </a:r>
                    </a:p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Результаты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работы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секции за 2019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ноября </a:t>
                      </a:r>
                    </a:p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Методические материалы по теме. Размещение на сайте.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0" marR="42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Содержимое 3" descr="Сертификат для Кузнецовой Н.В..jpg"/>
          <p:cNvPicPr>
            <a:picLocks noChangeAspect="1"/>
          </p:cNvPicPr>
          <p:nvPr/>
        </p:nvPicPr>
        <p:blipFill>
          <a:blip r:embed="rId2" cstate="print"/>
          <a:srcRect l="53353" t="79607" r="30692" b="4806"/>
          <a:stretch>
            <a:fillRect/>
          </a:stretch>
        </p:blipFill>
        <p:spPr>
          <a:xfrm>
            <a:off x="8028384" y="6077331"/>
            <a:ext cx="1115616" cy="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УМО 2020\Олимп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32393" cy="3068960"/>
          </a:xfrm>
          <a:prstGeom prst="rect">
            <a:avLst/>
          </a:prstGeom>
          <a:noFill/>
        </p:spPr>
      </p:pic>
      <p:pic>
        <p:nvPicPr>
          <p:cNvPr id="1027" name="Picture 3" descr="F:\РУМО 2020\Олимп 2.JPG"/>
          <p:cNvPicPr>
            <a:picLocks noChangeAspect="1" noChangeArrowheads="1"/>
          </p:cNvPicPr>
          <p:nvPr/>
        </p:nvPicPr>
        <p:blipFill>
          <a:blip r:embed="rId3" cstate="print"/>
          <a:srcRect r="13127"/>
          <a:stretch>
            <a:fillRect/>
          </a:stretch>
        </p:blipFill>
        <p:spPr bwMode="auto">
          <a:xfrm>
            <a:off x="4175448" y="3068960"/>
            <a:ext cx="4968552" cy="3789040"/>
          </a:xfrm>
          <a:prstGeom prst="rect">
            <a:avLst/>
          </a:prstGeom>
          <a:noFill/>
        </p:spPr>
      </p:pic>
      <p:pic>
        <p:nvPicPr>
          <p:cNvPr id="1028" name="Picture 4" descr="F:\РУМО 2020\Олимп 3.JPG"/>
          <p:cNvPicPr>
            <a:picLocks noChangeAspect="1" noChangeArrowheads="1"/>
          </p:cNvPicPr>
          <p:nvPr/>
        </p:nvPicPr>
        <p:blipFill>
          <a:blip r:embed="rId4" cstate="print"/>
          <a:srcRect l="13531"/>
          <a:stretch>
            <a:fillRect/>
          </a:stretch>
        </p:blipFill>
        <p:spPr bwMode="auto">
          <a:xfrm>
            <a:off x="0" y="3068960"/>
            <a:ext cx="4368484" cy="3789040"/>
          </a:xfrm>
          <a:prstGeom prst="rect">
            <a:avLst/>
          </a:prstGeom>
          <a:noFill/>
        </p:spPr>
      </p:pic>
      <p:pic>
        <p:nvPicPr>
          <p:cNvPr id="1029" name="Picture 5" descr="F:\РУМО 2020\Олимп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608" y="0"/>
            <a:ext cx="4632392" cy="3068960"/>
          </a:xfrm>
          <a:prstGeom prst="rect">
            <a:avLst/>
          </a:prstGeom>
          <a:noFill/>
        </p:spPr>
      </p:pic>
      <p:pic>
        <p:nvPicPr>
          <p:cNvPr id="7" name="Picture 11" descr="http://www.center-rpo.ru/images/%D0%92%20%D1%82%D0%B5%D0%BA%D1%81%D1%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92896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УМО 2020\Олимп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2646"/>
          </a:xfrm>
          <a:prstGeom prst="rect">
            <a:avLst/>
          </a:prstGeom>
          <a:noFill/>
        </p:spPr>
      </p:pic>
      <p:pic>
        <p:nvPicPr>
          <p:cNvPr id="3075" name="Picture 3" descr="F:\РУМО 2020\Олимп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7189"/>
            <a:ext cx="5292080" cy="3530810"/>
          </a:xfrm>
          <a:prstGeom prst="rect">
            <a:avLst/>
          </a:prstGeom>
          <a:noFill/>
        </p:spPr>
      </p:pic>
      <p:sp>
        <p:nvSpPr>
          <p:cNvPr id="3077" name="AutoShape 5" descr="Картинки по запросу &quot;всероссийские олимпиады профмастерства 2019 эмблем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Картинки по запросу &quot;всероссийские олимпиады профмастерства 2019 эмблем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Картинки по запросу &quot;всероссийские олимпиады профмастерства 2019 эмблем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 descr="http://www.center-rpo.ru/images/%D0%92%20%D1%82%D0%B5%D0%BA%D1%81%D1%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06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УМО 2020\Олимп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75849" cy="3429000"/>
          </a:xfrm>
          <a:prstGeom prst="rect">
            <a:avLst/>
          </a:prstGeom>
          <a:noFill/>
        </p:spPr>
      </p:pic>
      <p:pic>
        <p:nvPicPr>
          <p:cNvPr id="2051" name="Picture 3" descr="F:\РУМО 2020\Олимп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29000"/>
            <a:ext cx="5175849" cy="3429000"/>
          </a:xfrm>
          <a:prstGeom prst="rect">
            <a:avLst/>
          </a:prstGeom>
          <a:noFill/>
        </p:spPr>
      </p:pic>
      <p:pic>
        <p:nvPicPr>
          <p:cNvPr id="2052" name="Picture 4" descr="F:\РУМО 2020\Олимп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76672"/>
            <a:ext cx="4067175" cy="6096000"/>
          </a:xfrm>
          <a:prstGeom prst="rect">
            <a:avLst/>
          </a:prstGeom>
          <a:noFill/>
        </p:spPr>
      </p:pic>
      <p:pic>
        <p:nvPicPr>
          <p:cNvPr id="6" name="Picture 11" descr="http://www.center-rpo.ru/images/%D0%92%20%D1%82%D0%B5%D0%BA%D1%81%D1%8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32" t="16113" r="6249" b="9912"/>
          <a:stretch>
            <a:fillRect/>
          </a:stretch>
        </p:blipFill>
        <p:spPr bwMode="auto">
          <a:xfrm>
            <a:off x="0" y="428604"/>
            <a:ext cx="9144000" cy="624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660</TotalTime>
  <Words>227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Евгений</dc:creator>
  <cp:lastModifiedBy>user7</cp:lastModifiedBy>
  <cp:revision>63</cp:revision>
  <dcterms:created xsi:type="dcterms:W3CDTF">2015-12-07T07:07:44Z</dcterms:created>
  <dcterms:modified xsi:type="dcterms:W3CDTF">2020-02-03T19:17:51Z</dcterms:modified>
</cp:coreProperties>
</file>